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5"/>
  </p:notesMasterIdLst>
  <p:sldIdLst>
    <p:sldId id="1861" r:id="rId5"/>
    <p:sldId id="1902" r:id="rId6"/>
    <p:sldId id="8491" r:id="rId7"/>
    <p:sldId id="1928" r:id="rId8"/>
    <p:sldId id="1929" r:id="rId9"/>
    <p:sldId id="1921" r:id="rId10"/>
    <p:sldId id="1924" r:id="rId11"/>
    <p:sldId id="8476" r:id="rId12"/>
    <p:sldId id="8478" r:id="rId13"/>
    <p:sldId id="8483" r:id="rId14"/>
    <p:sldId id="8479" r:id="rId15"/>
    <p:sldId id="4293" r:id="rId16"/>
    <p:sldId id="8484" r:id="rId17"/>
    <p:sldId id="257" r:id="rId18"/>
    <p:sldId id="1925" r:id="rId19"/>
    <p:sldId id="8485" r:id="rId20"/>
    <p:sldId id="258" r:id="rId21"/>
    <p:sldId id="8492" r:id="rId22"/>
    <p:sldId id="1883" r:id="rId23"/>
    <p:sldId id="1889" r:id="rId24"/>
    <p:sldId id="1893" r:id="rId25"/>
    <p:sldId id="1900" r:id="rId26"/>
    <p:sldId id="1886" r:id="rId27"/>
    <p:sldId id="1899" r:id="rId28"/>
    <p:sldId id="1888" r:id="rId29"/>
    <p:sldId id="1884" r:id="rId30"/>
    <p:sldId id="1901" r:id="rId31"/>
    <p:sldId id="8490" r:id="rId32"/>
    <p:sldId id="8486" r:id="rId33"/>
    <p:sldId id="8489" r:id="rId34"/>
    <p:sldId id="8487" r:id="rId35"/>
    <p:sldId id="1571" r:id="rId36"/>
    <p:sldId id="1894" r:id="rId37"/>
    <p:sldId id="1675" r:id="rId38"/>
    <p:sldId id="8493" r:id="rId39"/>
    <p:sldId id="260" r:id="rId40"/>
    <p:sldId id="4292" r:id="rId41"/>
    <p:sldId id="1915" r:id="rId42"/>
    <p:sldId id="8482" r:id="rId43"/>
    <p:sldId id="158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17060A-FAEF-C944-9AE6-8BA16EF0C71B}">
          <p14:sldIdLst>
            <p14:sldId id="1861"/>
            <p14:sldId id="1902"/>
          </p14:sldIdLst>
        </p14:section>
        <p14:section name="IaC Trends" id="{8E758472-0DC6-9047-9A38-C7343986142B}">
          <p14:sldIdLst>
            <p14:sldId id="8491"/>
            <p14:sldId id="1928"/>
            <p14:sldId id="1929"/>
            <p14:sldId id="1921"/>
            <p14:sldId id="1924"/>
            <p14:sldId id="8476"/>
            <p14:sldId id="8478"/>
          </p14:sldIdLst>
        </p14:section>
        <p14:section name="Commitment" id="{ED0C719B-B0D2-4A4F-99E4-7865370B3562}">
          <p14:sldIdLst>
            <p14:sldId id="8483"/>
            <p14:sldId id="8479"/>
            <p14:sldId id="4293"/>
          </p14:sldIdLst>
        </p14:section>
        <p14:section name="AME commitment" id="{BDA71D8E-4FF2-7D42-AC8F-9431481358F2}">
          <p14:sldIdLst>
            <p14:sldId id="8484"/>
            <p14:sldId id="257"/>
            <p14:sldId id="1925"/>
          </p14:sldIdLst>
        </p14:section>
        <p14:section name="Terraform on Azure" id="{EF4961E0-1462-1A43-AE27-051FF69D9427}">
          <p14:sldIdLst>
            <p14:sldId id="8485"/>
            <p14:sldId id="258"/>
            <p14:sldId id="8492"/>
            <p14:sldId id="1883"/>
            <p14:sldId id="1889"/>
            <p14:sldId id="1893"/>
            <p14:sldId id="1900"/>
            <p14:sldId id="1886"/>
            <p14:sldId id="1899"/>
            <p14:sldId id="1888"/>
            <p14:sldId id="1884"/>
            <p14:sldId id="1901"/>
            <p14:sldId id="8490"/>
            <p14:sldId id="8486"/>
            <p14:sldId id="8489"/>
            <p14:sldId id="8487"/>
            <p14:sldId id="1571"/>
            <p14:sldId id="1894"/>
            <p14:sldId id="1675"/>
          </p14:sldIdLst>
        </p14:section>
        <p14:section name="Future" id="{5BE6B7FF-02FB-404F-ADAA-BB454C4032F7}">
          <p14:sldIdLst>
            <p14:sldId id="8493"/>
            <p14:sldId id="260"/>
            <p14:sldId id="4292"/>
          </p14:sldIdLst>
        </p14:section>
        <p14:section name="Appendix" id="{CAA30724-F795-3442-A9E4-7214AED33D42}">
          <p14:sldIdLst>
            <p14:sldId id="1915"/>
            <p14:sldId id="8482"/>
            <p14:sldId id="15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5"/>
    <p:restoredTop sz="79456"/>
  </p:normalViewPr>
  <p:slideViewPr>
    <p:cSldViewPr snapToGrid="0" snapToObjects="1">
      <p:cViewPr varScale="1">
        <p:scale>
          <a:sx n="100" d="100"/>
          <a:sy n="100" d="100"/>
        </p:scale>
        <p:origin x="15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2"/>
            </a:solidFill>
            <a:ln>
              <a:solidFill>
                <a:srgbClr val="DDDDDD">
                  <a:alpha val="65000"/>
                </a:srgbClr>
              </a:solidFill>
            </a:ln>
            <a:effectLst/>
          </c:spPr>
          <c:cat>
            <c:numRef>
              <c:f>Sheet1!$A$2:$A$6</c:f>
              <c:numCache>
                <c:formatCode>m\/d\/yyyy</c:formatCode>
                <c:ptCount val="5"/>
                <c:pt idx="0">
                  <c:v>41640</c:v>
                </c:pt>
                <c:pt idx="1">
                  <c:v>42005</c:v>
                </c:pt>
                <c:pt idx="2">
                  <c:v>42370</c:v>
                </c:pt>
                <c:pt idx="3">
                  <c:v>42736</c:v>
                </c:pt>
              </c:numCache>
            </c:numRef>
          </c:cat>
          <c:val>
            <c:numRef>
              <c:f>Sheet1!$B$2:$B$6</c:f>
              <c:numCache>
                <c:formatCode>General</c:formatCode>
                <c:ptCount val="5"/>
                <c:pt idx="0">
                  <c:v>95539</c:v>
                </c:pt>
                <c:pt idx="1">
                  <c:v>314546</c:v>
                </c:pt>
                <c:pt idx="2">
                  <c:v>601886</c:v>
                </c:pt>
                <c:pt idx="3">
                  <c:v>778871</c:v>
                </c:pt>
              </c:numCache>
            </c:numRef>
          </c:val>
          <c:extLst>
            <c:ext xmlns:c16="http://schemas.microsoft.com/office/drawing/2014/chart" uri="{C3380CC4-5D6E-409C-BE32-E72D297353CC}">
              <c16:uniqueId val="{00000000-EB89-48D4-8778-DC51417A9AE3}"/>
            </c:ext>
          </c:extLst>
        </c:ser>
        <c:dLbls>
          <c:showLegendKey val="0"/>
          <c:showVal val="0"/>
          <c:showCatName val="0"/>
          <c:showSerName val="0"/>
          <c:showPercent val="0"/>
          <c:showBubbleSize val="0"/>
        </c:dLbls>
        <c:axId val="496936040"/>
        <c:axId val="496937024"/>
      </c:areaChart>
      <c:dateAx>
        <c:axId val="496936040"/>
        <c:scaling>
          <c:orientation val="minMax"/>
        </c:scaling>
        <c:delete val="1"/>
        <c:axPos val="b"/>
        <c:numFmt formatCode="m\/d\/yyyy" sourceLinked="1"/>
        <c:majorTickMark val="out"/>
        <c:minorTickMark val="none"/>
        <c:tickLblPos val="nextTo"/>
        <c:crossAx val="496937024"/>
        <c:crosses val="autoZero"/>
        <c:auto val="1"/>
        <c:lblOffset val="100"/>
        <c:baseTimeUnit val="years"/>
      </c:dateAx>
      <c:valAx>
        <c:axId val="496937024"/>
        <c:scaling>
          <c:orientation val="minMax"/>
        </c:scaling>
        <c:delete val="1"/>
        <c:axPos val="l"/>
        <c:numFmt formatCode="General" sourceLinked="1"/>
        <c:majorTickMark val="none"/>
        <c:minorTickMark val="none"/>
        <c:tickLblPos val="nextTo"/>
        <c:crossAx val="496936040"/>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noFill/>
            <a:ln>
              <a:noFill/>
            </a:ln>
            <a:effectLst/>
          </c:spPr>
          <c:cat>
            <c:numRef>
              <c:f>Sheet1!$A$2:$A$6</c:f>
              <c:numCache>
                <c:formatCode>m\/d\/yyyy</c:formatCode>
                <c:ptCount val="5"/>
                <c:pt idx="0">
                  <c:v>41640</c:v>
                </c:pt>
                <c:pt idx="1">
                  <c:v>42005</c:v>
                </c:pt>
                <c:pt idx="2">
                  <c:v>42370</c:v>
                </c:pt>
                <c:pt idx="3">
                  <c:v>42736</c:v>
                </c:pt>
              </c:numCache>
            </c:numRef>
          </c:cat>
          <c:val>
            <c:numRef>
              <c:f>Sheet1!$B$2:$B$6</c:f>
              <c:numCache>
                <c:formatCode>General</c:formatCode>
                <c:ptCount val="5"/>
                <c:pt idx="0">
                  <c:v>95539</c:v>
                </c:pt>
                <c:pt idx="1">
                  <c:v>314546</c:v>
                </c:pt>
                <c:pt idx="2">
                  <c:v>601886</c:v>
                </c:pt>
                <c:pt idx="3">
                  <c:v>778871</c:v>
                </c:pt>
              </c:numCache>
            </c:numRef>
          </c:val>
          <c:extLst>
            <c:ext xmlns:c16="http://schemas.microsoft.com/office/drawing/2014/chart" uri="{C3380CC4-5D6E-409C-BE32-E72D297353CC}">
              <c16:uniqueId val="{00000000-32CF-42F0-83C7-4E9E32C97B2D}"/>
            </c:ext>
          </c:extLst>
        </c:ser>
        <c:dLbls>
          <c:showLegendKey val="0"/>
          <c:showVal val="0"/>
          <c:showCatName val="0"/>
          <c:showSerName val="0"/>
          <c:showPercent val="0"/>
          <c:showBubbleSize val="0"/>
        </c:dLbls>
        <c:axId val="496936040"/>
        <c:axId val="496937024"/>
      </c:areaChart>
      <c:dateAx>
        <c:axId val="496936040"/>
        <c:scaling>
          <c:orientation val="minMax"/>
        </c:scaling>
        <c:delete val="1"/>
        <c:axPos val="b"/>
        <c:numFmt formatCode="m\/d\/yyyy" sourceLinked="1"/>
        <c:majorTickMark val="out"/>
        <c:minorTickMark val="none"/>
        <c:tickLblPos val="nextTo"/>
        <c:crossAx val="496937024"/>
        <c:crosses val="autoZero"/>
        <c:auto val="1"/>
        <c:lblOffset val="100"/>
        <c:baseTimeUnit val="years"/>
      </c:dateAx>
      <c:valAx>
        <c:axId val="496937024"/>
        <c:scaling>
          <c:orientation val="minMax"/>
        </c:scaling>
        <c:delete val="1"/>
        <c:axPos val="l"/>
        <c:numFmt formatCode="General" sourceLinked="1"/>
        <c:majorTickMark val="none"/>
        <c:minorTickMark val="none"/>
        <c:tickLblPos val="nextTo"/>
        <c:crossAx val="496936040"/>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4" Type="http://schemas.openxmlformats.org/officeDocument/2006/relationships/image" Target="../media/image85.svg"/></Relationships>
</file>

<file path=ppt/diagrams/_rels/data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70.svg"/></Relationships>
</file>

<file path=ppt/diagrams/_rels/data1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svg"/><Relationship Id="rId1" Type="http://schemas.openxmlformats.org/officeDocument/2006/relationships/image" Target="../media/image93.png"/><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hyperlink" Target="https://learn.hashicorp.com/terraform?track=azure" TargetMode="External"/><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hyperlink" Target="https://docs.microsoft.com/azure/terraform" TargetMode="External"/><Relationship Id="rId1" Type="http://schemas.openxmlformats.org/officeDocument/2006/relationships/hyperlink" Target="http://github.com/terraform-providers/terraform-provider-azurerm" TargetMode="Externa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diagrams/_rels/data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ata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4" Type="http://schemas.openxmlformats.org/officeDocument/2006/relationships/image" Target="../media/image85.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70.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svg"/><Relationship Id="rId1" Type="http://schemas.openxmlformats.org/officeDocument/2006/relationships/image" Target="../media/image93.png"/><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hyperlink" Target="https://learn.hashicorp.com/terraform?track=azure" TargetMode="External"/><Relationship Id="rId3" Type="http://schemas.openxmlformats.org/officeDocument/2006/relationships/image" Target="../media/image56.png"/><Relationship Id="rId7" Type="http://schemas.openxmlformats.org/officeDocument/2006/relationships/image" Target="../media/image59.svg"/><Relationship Id="rId12" Type="http://schemas.openxmlformats.org/officeDocument/2006/relationships/hyperlink" Target="https://docs.microsoft.com/azure/terraform" TargetMode="External"/><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hyperlink" Target="http://github.com/terraform-providers/terraform-provider-azurerm" TargetMode="External"/><Relationship Id="rId10" Type="http://schemas.openxmlformats.org/officeDocument/2006/relationships/image" Target="../media/image62.png"/><Relationship Id="rId4" Type="http://schemas.openxmlformats.org/officeDocument/2006/relationships/image" Target="../media/image57.svg"/><Relationship Id="rId9" Type="http://schemas.openxmlformats.org/officeDocument/2006/relationships/image" Target="../media/image6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5">
        <a:alpha val="0"/>
      </a:schemeClr>
    </dgm:fillClrLst>
    <dgm:linClrLst meth="repeat">
      <a:schemeClr val="accent5">
        <a:alpha val="0"/>
      </a:schemeClr>
    </dgm:linClrLst>
    <dgm:effectClrLst/>
    <dgm:txLinClrLst/>
    <dgm:txFillClrLst>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5262D8-F493-4262-8A14-FB704E4BEBE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9757D17-6C6B-4A24-AEB4-4BE94B1121A9}">
      <dgm:prSet/>
      <dgm:spPr/>
      <dgm:t>
        <a:bodyPr/>
        <a:lstStyle/>
        <a:p>
          <a:pPr>
            <a:lnSpc>
              <a:spcPct val="100000"/>
            </a:lnSpc>
          </a:pPr>
          <a:r>
            <a:rPr lang="en-US"/>
            <a:t>IaC Tends</a:t>
          </a:r>
        </a:p>
      </dgm:t>
    </dgm:pt>
    <dgm:pt modelId="{2D6DD635-E07F-4670-B92E-C4103D4ECBAB}" type="parTrans" cxnId="{BAF10CA3-D7B7-4E82-AF5D-39F08C726B46}">
      <dgm:prSet/>
      <dgm:spPr/>
      <dgm:t>
        <a:bodyPr/>
        <a:lstStyle/>
        <a:p>
          <a:endParaRPr lang="en-US"/>
        </a:p>
      </dgm:t>
    </dgm:pt>
    <dgm:pt modelId="{66DC6301-5B7D-419F-8FC7-3CCE84829697}" type="sibTrans" cxnId="{BAF10CA3-D7B7-4E82-AF5D-39F08C726B46}">
      <dgm:prSet/>
      <dgm:spPr/>
      <dgm:t>
        <a:bodyPr/>
        <a:lstStyle/>
        <a:p>
          <a:pPr>
            <a:lnSpc>
              <a:spcPct val="100000"/>
            </a:lnSpc>
          </a:pPr>
          <a:endParaRPr lang="en-US"/>
        </a:p>
      </dgm:t>
    </dgm:pt>
    <dgm:pt modelId="{1F28EB12-AF5A-405E-9BFE-5BFABEFEE3A6}">
      <dgm:prSet/>
      <dgm:spPr/>
      <dgm:t>
        <a:bodyPr/>
        <a:lstStyle/>
        <a:p>
          <a:pPr>
            <a:lnSpc>
              <a:spcPct val="100000"/>
            </a:lnSpc>
          </a:pPr>
          <a:r>
            <a:rPr lang="en-US"/>
            <a:t>Terraform on Azure</a:t>
          </a:r>
        </a:p>
      </dgm:t>
    </dgm:pt>
    <dgm:pt modelId="{F93D01EB-5FBE-4D10-82BE-A8BDC59733B6}" type="parTrans" cxnId="{1CF1E97D-B650-4881-9592-BA1EB8AB2AA5}">
      <dgm:prSet/>
      <dgm:spPr/>
      <dgm:t>
        <a:bodyPr/>
        <a:lstStyle/>
        <a:p>
          <a:endParaRPr lang="en-US"/>
        </a:p>
      </dgm:t>
    </dgm:pt>
    <dgm:pt modelId="{EA41460E-66CF-49DE-A415-54B2B8AEE715}" type="sibTrans" cxnId="{1CF1E97D-B650-4881-9592-BA1EB8AB2AA5}">
      <dgm:prSet/>
      <dgm:spPr/>
      <dgm:t>
        <a:bodyPr/>
        <a:lstStyle/>
        <a:p>
          <a:pPr>
            <a:lnSpc>
              <a:spcPct val="100000"/>
            </a:lnSpc>
          </a:pPr>
          <a:endParaRPr lang="en-US"/>
        </a:p>
      </dgm:t>
    </dgm:pt>
    <dgm:pt modelId="{E7FE3B1D-86CF-9042-9AE1-BA4703E8BD24}">
      <dgm:prSet/>
      <dgm:spPr/>
      <dgm:t>
        <a:bodyPr/>
        <a:lstStyle/>
        <a:p>
          <a:pPr>
            <a:lnSpc>
              <a:spcPct val="100000"/>
            </a:lnSpc>
          </a:pPr>
          <a:r>
            <a:rPr lang="en-US"/>
            <a:t>Our Commitment</a:t>
          </a:r>
        </a:p>
      </dgm:t>
    </dgm:pt>
    <dgm:pt modelId="{C97324FD-A9F9-BA46-ACD1-4E6FF2B27F61}" type="parTrans" cxnId="{D1A70BF9-3A86-5443-9952-2DBB330E7B61}">
      <dgm:prSet/>
      <dgm:spPr/>
      <dgm:t>
        <a:bodyPr/>
        <a:lstStyle/>
        <a:p>
          <a:endParaRPr lang="en-US"/>
        </a:p>
      </dgm:t>
    </dgm:pt>
    <dgm:pt modelId="{53DABD12-752A-4649-A90B-3D1F98942D66}" type="sibTrans" cxnId="{D1A70BF9-3A86-5443-9952-2DBB330E7B61}">
      <dgm:prSet/>
      <dgm:spPr/>
      <dgm:t>
        <a:bodyPr/>
        <a:lstStyle/>
        <a:p>
          <a:pPr>
            <a:lnSpc>
              <a:spcPct val="100000"/>
            </a:lnSpc>
          </a:pPr>
          <a:endParaRPr lang="en-US"/>
        </a:p>
      </dgm:t>
    </dgm:pt>
    <dgm:pt modelId="{FA614E77-0C57-184B-9F33-B72D079DFF04}">
      <dgm:prSet/>
      <dgm:spPr/>
      <dgm:t>
        <a:bodyPr/>
        <a:lstStyle/>
        <a:p>
          <a:pPr>
            <a:lnSpc>
              <a:spcPct val="100000"/>
            </a:lnSpc>
          </a:pPr>
          <a:r>
            <a:rPr lang="en-US"/>
            <a:t>Future</a:t>
          </a:r>
        </a:p>
      </dgm:t>
    </dgm:pt>
    <dgm:pt modelId="{B4EE07AA-EE1E-4C47-807B-429987B7CE56}" type="parTrans" cxnId="{80340ECD-081D-A848-9D96-8FBE1761620E}">
      <dgm:prSet/>
      <dgm:spPr/>
      <dgm:t>
        <a:bodyPr/>
        <a:lstStyle/>
        <a:p>
          <a:endParaRPr lang="en-US"/>
        </a:p>
      </dgm:t>
    </dgm:pt>
    <dgm:pt modelId="{7493DD9A-404C-6746-B98B-1B421EFF0758}" type="sibTrans" cxnId="{80340ECD-081D-A848-9D96-8FBE1761620E}">
      <dgm:prSet/>
      <dgm:spPr/>
      <dgm:t>
        <a:bodyPr/>
        <a:lstStyle/>
        <a:p>
          <a:endParaRPr lang="en-US"/>
        </a:p>
      </dgm:t>
    </dgm:pt>
    <dgm:pt modelId="{57D491CD-139D-4AF8-86AE-67CCBC2C51B2}" type="pres">
      <dgm:prSet presAssocID="{505262D8-F493-4262-8A14-FB704E4BEBE4}" presName="root" presStyleCnt="0">
        <dgm:presLayoutVars>
          <dgm:dir/>
          <dgm:resizeHandles val="exact"/>
        </dgm:presLayoutVars>
      </dgm:prSet>
      <dgm:spPr/>
    </dgm:pt>
    <dgm:pt modelId="{38047F93-4974-4DFC-B824-E13EEC8789B8}" type="pres">
      <dgm:prSet presAssocID="{79757D17-6C6B-4A24-AEB4-4BE94B1121A9}" presName="compNode" presStyleCnt="0"/>
      <dgm:spPr/>
    </dgm:pt>
    <dgm:pt modelId="{D17CEAAD-E20A-432F-9420-B93CFB1CBBAC}" type="pres">
      <dgm:prSet presAssocID="{79757D17-6C6B-4A24-AEB4-4BE94B1121A9}" presName="bgRect" presStyleLbl="bgShp" presStyleIdx="0" presStyleCnt="4"/>
      <dgm:spPr/>
    </dgm:pt>
    <dgm:pt modelId="{118CC753-AD93-45CF-846E-4089015198DC}" type="pres">
      <dgm:prSet presAssocID="{79757D17-6C6B-4A24-AEB4-4BE94B1121A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0D5DD57-F9A3-4A22-BD31-127B38BEE354}" type="pres">
      <dgm:prSet presAssocID="{79757D17-6C6B-4A24-AEB4-4BE94B1121A9}" presName="spaceRect" presStyleCnt="0"/>
      <dgm:spPr/>
    </dgm:pt>
    <dgm:pt modelId="{854A751B-8A94-486F-BE59-6B81EAA3BB7C}" type="pres">
      <dgm:prSet presAssocID="{79757D17-6C6B-4A24-AEB4-4BE94B1121A9}" presName="parTx" presStyleLbl="revTx" presStyleIdx="0" presStyleCnt="4">
        <dgm:presLayoutVars>
          <dgm:chMax val="0"/>
          <dgm:chPref val="0"/>
        </dgm:presLayoutVars>
      </dgm:prSet>
      <dgm:spPr/>
    </dgm:pt>
    <dgm:pt modelId="{DEBBADB7-2620-481F-970E-80384138FD27}" type="pres">
      <dgm:prSet presAssocID="{66DC6301-5B7D-419F-8FC7-3CCE84829697}" presName="sibTrans" presStyleCnt="0"/>
      <dgm:spPr/>
    </dgm:pt>
    <dgm:pt modelId="{2FC2CEAF-A46F-4EA4-985E-835DF4C3E51E}" type="pres">
      <dgm:prSet presAssocID="{E7FE3B1D-86CF-9042-9AE1-BA4703E8BD24}" presName="compNode" presStyleCnt="0"/>
      <dgm:spPr/>
    </dgm:pt>
    <dgm:pt modelId="{D9A8C0F3-83F4-41FA-A418-519D937CE0EF}" type="pres">
      <dgm:prSet presAssocID="{E7FE3B1D-86CF-9042-9AE1-BA4703E8BD24}" presName="bgRect" presStyleLbl="bgShp" presStyleIdx="1" presStyleCnt="4"/>
      <dgm:spPr/>
    </dgm:pt>
    <dgm:pt modelId="{B993797B-B020-4E83-89D2-28187150622B}" type="pres">
      <dgm:prSet presAssocID="{E7FE3B1D-86CF-9042-9AE1-BA4703E8BD2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97582B0F-259C-4A29-BF35-E4690B7B07E1}" type="pres">
      <dgm:prSet presAssocID="{E7FE3B1D-86CF-9042-9AE1-BA4703E8BD24}" presName="spaceRect" presStyleCnt="0"/>
      <dgm:spPr/>
    </dgm:pt>
    <dgm:pt modelId="{DBFCFB15-1B09-44CD-A036-A3A1258ABCB0}" type="pres">
      <dgm:prSet presAssocID="{E7FE3B1D-86CF-9042-9AE1-BA4703E8BD24}" presName="parTx" presStyleLbl="revTx" presStyleIdx="1" presStyleCnt="4">
        <dgm:presLayoutVars>
          <dgm:chMax val="0"/>
          <dgm:chPref val="0"/>
        </dgm:presLayoutVars>
      </dgm:prSet>
      <dgm:spPr/>
    </dgm:pt>
    <dgm:pt modelId="{D713DA57-7BCA-40CD-86AE-80D90940BB55}" type="pres">
      <dgm:prSet presAssocID="{53DABD12-752A-4649-A90B-3D1F98942D66}" presName="sibTrans" presStyleCnt="0"/>
      <dgm:spPr/>
    </dgm:pt>
    <dgm:pt modelId="{D433A0B5-0EF6-4F49-9914-F028EF311E3F}" type="pres">
      <dgm:prSet presAssocID="{1F28EB12-AF5A-405E-9BFE-5BFABEFEE3A6}" presName="compNode" presStyleCnt="0"/>
      <dgm:spPr/>
    </dgm:pt>
    <dgm:pt modelId="{A218C609-51DE-4084-858F-F168511FC427}" type="pres">
      <dgm:prSet presAssocID="{1F28EB12-AF5A-405E-9BFE-5BFABEFEE3A6}" presName="bgRect" presStyleLbl="bgShp" presStyleIdx="2" presStyleCnt="4"/>
      <dgm:spPr/>
    </dgm:pt>
    <dgm:pt modelId="{764E402D-8119-4B5D-964D-AB3C100127D1}" type="pres">
      <dgm:prSet presAssocID="{1F28EB12-AF5A-405E-9BFE-5BFABEFEE3A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7C82AF8D-A4EC-4CDA-84C4-E647A2731252}" type="pres">
      <dgm:prSet presAssocID="{1F28EB12-AF5A-405E-9BFE-5BFABEFEE3A6}" presName="spaceRect" presStyleCnt="0"/>
      <dgm:spPr/>
    </dgm:pt>
    <dgm:pt modelId="{E9E02A35-69BF-49CA-A905-CCAB09E66C2D}" type="pres">
      <dgm:prSet presAssocID="{1F28EB12-AF5A-405E-9BFE-5BFABEFEE3A6}" presName="parTx" presStyleLbl="revTx" presStyleIdx="2" presStyleCnt="4">
        <dgm:presLayoutVars>
          <dgm:chMax val="0"/>
          <dgm:chPref val="0"/>
        </dgm:presLayoutVars>
      </dgm:prSet>
      <dgm:spPr/>
    </dgm:pt>
    <dgm:pt modelId="{28DEC8A5-5C2B-4941-BB08-58609EA06423}" type="pres">
      <dgm:prSet presAssocID="{EA41460E-66CF-49DE-A415-54B2B8AEE715}" presName="sibTrans" presStyleCnt="0"/>
      <dgm:spPr/>
    </dgm:pt>
    <dgm:pt modelId="{10799103-D8C3-4EE5-BD1C-093E4A7934EC}" type="pres">
      <dgm:prSet presAssocID="{FA614E77-0C57-184B-9F33-B72D079DFF04}" presName="compNode" presStyleCnt="0"/>
      <dgm:spPr/>
    </dgm:pt>
    <dgm:pt modelId="{ADF02C83-F02C-45DD-9FE8-3ABBC9CBEFC2}" type="pres">
      <dgm:prSet presAssocID="{FA614E77-0C57-184B-9F33-B72D079DFF04}" presName="bgRect" presStyleLbl="bgShp" presStyleIdx="3" presStyleCnt="4"/>
      <dgm:spPr/>
    </dgm:pt>
    <dgm:pt modelId="{6DB03400-D549-4A75-AD92-E2E1D20D38FC}" type="pres">
      <dgm:prSet presAssocID="{FA614E77-0C57-184B-9F33-B72D079DFF0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uture"/>
        </a:ext>
      </dgm:extLst>
    </dgm:pt>
    <dgm:pt modelId="{03412BFD-2D96-4311-BAD3-2DD9E0BB7A7A}" type="pres">
      <dgm:prSet presAssocID="{FA614E77-0C57-184B-9F33-B72D079DFF04}" presName="spaceRect" presStyleCnt="0"/>
      <dgm:spPr/>
    </dgm:pt>
    <dgm:pt modelId="{9B515A37-E46A-41E7-B897-69614C8BCAC5}" type="pres">
      <dgm:prSet presAssocID="{FA614E77-0C57-184B-9F33-B72D079DFF04}" presName="parTx" presStyleLbl="revTx" presStyleIdx="3" presStyleCnt="4">
        <dgm:presLayoutVars>
          <dgm:chMax val="0"/>
          <dgm:chPref val="0"/>
        </dgm:presLayoutVars>
      </dgm:prSet>
      <dgm:spPr/>
    </dgm:pt>
  </dgm:ptLst>
  <dgm:cxnLst>
    <dgm:cxn modelId="{23117801-A192-4D4C-AC2E-FFFA803641DD}" type="presOf" srcId="{E7FE3B1D-86CF-9042-9AE1-BA4703E8BD24}" destId="{DBFCFB15-1B09-44CD-A036-A3A1258ABCB0}" srcOrd="0" destOrd="0" presId="urn:microsoft.com/office/officeart/2018/2/layout/IconVerticalSolidList"/>
    <dgm:cxn modelId="{1CF1E97D-B650-4881-9592-BA1EB8AB2AA5}" srcId="{505262D8-F493-4262-8A14-FB704E4BEBE4}" destId="{1F28EB12-AF5A-405E-9BFE-5BFABEFEE3A6}" srcOrd="2" destOrd="0" parTransId="{F93D01EB-5FBE-4D10-82BE-A8BDC59733B6}" sibTransId="{EA41460E-66CF-49DE-A415-54B2B8AEE715}"/>
    <dgm:cxn modelId="{BAF10CA3-D7B7-4E82-AF5D-39F08C726B46}" srcId="{505262D8-F493-4262-8A14-FB704E4BEBE4}" destId="{79757D17-6C6B-4A24-AEB4-4BE94B1121A9}" srcOrd="0" destOrd="0" parTransId="{2D6DD635-E07F-4670-B92E-C4103D4ECBAB}" sibTransId="{66DC6301-5B7D-419F-8FC7-3CCE84829697}"/>
    <dgm:cxn modelId="{7D82AAA8-60EA-324E-B1E6-F09BD6F7E824}" type="presOf" srcId="{79757D17-6C6B-4A24-AEB4-4BE94B1121A9}" destId="{854A751B-8A94-486F-BE59-6B81EAA3BB7C}" srcOrd="0" destOrd="0" presId="urn:microsoft.com/office/officeart/2018/2/layout/IconVerticalSolidList"/>
    <dgm:cxn modelId="{6A37B0CC-78EE-7848-AE86-BB06DE7AC361}" type="presOf" srcId="{FA614E77-0C57-184B-9F33-B72D079DFF04}" destId="{9B515A37-E46A-41E7-B897-69614C8BCAC5}" srcOrd="0" destOrd="0" presId="urn:microsoft.com/office/officeart/2018/2/layout/IconVerticalSolidList"/>
    <dgm:cxn modelId="{80340ECD-081D-A848-9D96-8FBE1761620E}" srcId="{505262D8-F493-4262-8A14-FB704E4BEBE4}" destId="{FA614E77-0C57-184B-9F33-B72D079DFF04}" srcOrd="3" destOrd="0" parTransId="{B4EE07AA-EE1E-4C47-807B-429987B7CE56}" sibTransId="{7493DD9A-404C-6746-B98B-1B421EFF0758}"/>
    <dgm:cxn modelId="{12360AF4-BCBE-B248-90D9-60AEAE2E153B}" type="presOf" srcId="{1F28EB12-AF5A-405E-9BFE-5BFABEFEE3A6}" destId="{E9E02A35-69BF-49CA-A905-CCAB09E66C2D}" srcOrd="0" destOrd="0" presId="urn:microsoft.com/office/officeart/2018/2/layout/IconVerticalSolidList"/>
    <dgm:cxn modelId="{80910BF4-7B6D-5040-841D-9C7641113334}" type="presOf" srcId="{505262D8-F493-4262-8A14-FB704E4BEBE4}" destId="{57D491CD-139D-4AF8-86AE-67CCBC2C51B2}" srcOrd="0" destOrd="0" presId="urn:microsoft.com/office/officeart/2018/2/layout/IconVerticalSolidList"/>
    <dgm:cxn modelId="{D1A70BF9-3A86-5443-9952-2DBB330E7B61}" srcId="{505262D8-F493-4262-8A14-FB704E4BEBE4}" destId="{E7FE3B1D-86CF-9042-9AE1-BA4703E8BD24}" srcOrd="1" destOrd="0" parTransId="{C97324FD-A9F9-BA46-ACD1-4E6FF2B27F61}" sibTransId="{53DABD12-752A-4649-A90B-3D1F98942D66}"/>
    <dgm:cxn modelId="{6EE6E712-751F-4447-BB01-48D43040B8CA}" type="presParOf" srcId="{57D491CD-139D-4AF8-86AE-67CCBC2C51B2}" destId="{38047F93-4974-4DFC-B824-E13EEC8789B8}" srcOrd="0" destOrd="0" presId="urn:microsoft.com/office/officeart/2018/2/layout/IconVerticalSolidList"/>
    <dgm:cxn modelId="{ECF2A5E6-82F9-864B-AAE0-E7994C708364}" type="presParOf" srcId="{38047F93-4974-4DFC-B824-E13EEC8789B8}" destId="{D17CEAAD-E20A-432F-9420-B93CFB1CBBAC}" srcOrd="0" destOrd="0" presId="urn:microsoft.com/office/officeart/2018/2/layout/IconVerticalSolidList"/>
    <dgm:cxn modelId="{68923E53-DFED-1F4C-9E84-02BACA9CE16B}" type="presParOf" srcId="{38047F93-4974-4DFC-B824-E13EEC8789B8}" destId="{118CC753-AD93-45CF-846E-4089015198DC}" srcOrd="1" destOrd="0" presId="urn:microsoft.com/office/officeart/2018/2/layout/IconVerticalSolidList"/>
    <dgm:cxn modelId="{1E164E94-1E51-1F48-891D-4A21CA107CF3}" type="presParOf" srcId="{38047F93-4974-4DFC-B824-E13EEC8789B8}" destId="{F0D5DD57-F9A3-4A22-BD31-127B38BEE354}" srcOrd="2" destOrd="0" presId="urn:microsoft.com/office/officeart/2018/2/layout/IconVerticalSolidList"/>
    <dgm:cxn modelId="{85B3BF71-D7E6-D94D-B099-CE1F93CCC9B1}" type="presParOf" srcId="{38047F93-4974-4DFC-B824-E13EEC8789B8}" destId="{854A751B-8A94-486F-BE59-6B81EAA3BB7C}" srcOrd="3" destOrd="0" presId="urn:microsoft.com/office/officeart/2018/2/layout/IconVerticalSolidList"/>
    <dgm:cxn modelId="{E0E1449B-E2A7-5941-A5B7-2A7F01F78446}" type="presParOf" srcId="{57D491CD-139D-4AF8-86AE-67CCBC2C51B2}" destId="{DEBBADB7-2620-481F-970E-80384138FD27}" srcOrd="1" destOrd="0" presId="urn:microsoft.com/office/officeart/2018/2/layout/IconVerticalSolidList"/>
    <dgm:cxn modelId="{15FBAC71-15C2-1C4D-9C88-CBC26D8E23C8}" type="presParOf" srcId="{57D491CD-139D-4AF8-86AE-67CCBC2C51B2}" destId="{2FC2CEAF-A46F-4EA4-985E-835DF4C3E51E}" srcOrd="2" destOrd="0" presId="urn:microsoft.com/office/officeart/2018/2/layout/IconVerticalSolidList"/>
    <dgm:cxn modelId="{C6C9781E-3DFA-F24B-867F-BC76FA9937AC}" type="presParOf" srcId="{2FC2CEAF-A46F-4EA4-985E-835DF4C3E51E}" destId="{D9A8C0F3-83F4-41FA-A418-519D937CE0EF}" srcOrd="0" destOrd="0" presId="urn:microsoft.com/office/officeart/2018/2/layout/IconVerticalSolidList"/>
    <dgm:cxn modelId="{A78B2E23-11A2-B442-AF82-5BA859F33F43}" type="presParOf" srcId="{2FC2CEAF-A46F-4EA4-985E-835DF4C3E51E}" destId="{B993797B-B020-4E83-89D2-28187150622B}" srcOrd="1" destOrd="0" presId="urn:microsoft.com/office/officeart/2018/2/layout/IconVerticalSolidList"/>
    <dgm:cxn modelId="{983D0759-96FD-4C4C-8EA7-D496687BF917}" type="presParOf" srcId="{2FC2CEAF-A46F-4EA4-985E-835DF4C3E51E}" destId="{97582B0F-259C-4A29-BF35-E4690B7B07E1}" srcOrd="2" destOrd="0" presId="urn:microsoft.com/office/officeart/2018/2/layout/IconVerticalSolidList"/>
    <dgm:cxn modelId="{9CCB8589-CDED-844E-9A0F-3A87FD47A3C2}" type="presParOf" srcId="{2FC2CEAF-A46F-4EA4-985E-835DF4C3E51E}" destId="{DBFCFB15-1B09-44CD-A036-A3A1258ABCB0}" srcOrd="3" destOrd="0" presId="urn:microsoft.com/office/officeart/2018/2/layout/IconVerticalSolidList"/>
    <dgm:cxn modelId="{4DDBF099-2572-FF41-B47E-839EE6E24582}" type="presParOf" srcId="{57D491CD-139D-4AF8-86AE-67CCBC2C51B2}" destId="{D713DA57-7BCA-40CD-86AE-80D90940BB55}" srcOrd="3" destOrd="0" presId="urn:microsoft.com/office/officeart/2018/2/layout/IconVerticalSolidList"/>
    <dgm:cxn modelId="{4B31133E-C5C3-CC40-B6FF-E5EEE2B08775}" type="presParOf" srcId="{57D491CD-139D-4AF8-86AE-67CCBC2C51B2}" destId="{D433A0B5-0EF6-4F49-9914-F028EF311E3F}" srcOrd="4" destOrd="0" presId="urn:microsoft.com/office/officeart/2018/2/layout/IconVerticalSolidList"/>
    <dgm:cxn modelId="{4EE4D6BD-D314-C347-B7D2-A242B9CDB6D6}" type="presParOf" srcId="{D433A0B5-0EF6-4F49-9914-F028EF311E3F}" destId="{A218C609-51DE-4084-858F-F168511FC427}" srcOrd="0" destOrd="0" presId="urn:microsoft.com/office/officeart/2018/2/layout/IconVerticalSolidList"/>
    <dgm:cxn modelId="{303900C8-E3C6-4145-BAD7-3D2A6C7166E4}" type="presParOf" srcId="{D433A0B5-0EF6-4F49-9914-F028EF311E3F}" destId="{764E402D-8119-4B5D-964D-AB3C100127D1}" srcOrd="1" destOrd="0" presId="urn:microsoft.com/office/officeart/2018/2/layout/IconVerticalSolidList"/>
    <dgm:cxn modelId="{11AECF5B-E0CC-F14A-9AB5-760463AB3009}" type="presParOf" srcId="{D433A0B5-0EF6-4F49-9914-F028EF311E3F}" destId="{7C82AF8D-A4EC-4CDA-84C4-E647A2731252}" srcOrd="2" destOrd="0" presId="urn:microsoft.com/office/officeart/2018/2/layout/IconVerticalSolidList"/>
    <dgm:cxn modelId="{97360571-9C46-474C-ADBA-4509DFE13F6E}" type="presParOf" srcId="{D433A0B5-0EF6-4F49-9914-F028EF311E3F}" destId="{E9E02A35-69BF-49CA-A905-CCAB09E66C2D}" srcOrd="3" destOrd="0" presId="urn:microsoft.com/office/officeart/2018/2/layout/IconVerticalSolidList"/>
    <dgm:cxn modelId="{BBFF6895-E21D-4D49-BF7E-88E0E9C88A67}" type="presParOf" srcId="{57D491CD-139D-4AF8-86AE-67CCBC2C51B2}" destId="{28DEC8A5-5C2B-4941-BB08-58609EA06423}" srcOrd="5" destOrd="0" presId="urn:microsoft.com/office/officeart/2018/2/layout/IconVerticalSolidList"/>
    <dgm:cxn modelId="{E0511D0D-75A4-6C44-BEC6-5AEFC09AF798}" type="presParOf" srcId="{57D491CD-139D-4AF8-86AE-67CCBC2C51B2}" destId="{10799103-D8C3-4EE5-BD1C-093E4A7934EC}" srcOrd="6" destOrd="0" presId="urn:microsoft.com/office/officeart/2018/2/layout/IconVerticalSolidList"/>
    <dgm:cxn modelId="{D2EBB2B4-3DB9-AC4F-9900-7896005D3BA5}" type="presParOf" srcId="{10799103-D8C3-4EE5-BD1C-093E4A7934EC}" destId="{ADF02C83-F02C-45DD-9FE8-3ABBC9CBEFC2}" srcOrd="0" destOrd="0" presId="urn:microsoft.com/office/officeart/2018/2/layout/IconVerticalSolidList"/>
    <dgm:cxn modelId="{0A696E6F-3F25-B64E-BADA-539D89EE453E}" type="presParOf" srcId="{10799103-D8C3-4EE5-BD1C-093E4A7934EC}" destId="{6DB03400-D549-4A75-AD92-E2E1D20D38FC}" srcOrd="1" destOrd="0" presId="urn:microsoft.com/office/officeart/2018/2/layout/IconVerticalSolidList"/>
    <dgm:cxn modelId="{DB369176-5629-3642-9253-7CDEA0AE0776}" type="presParOf" srcId="{10799103-D8C3-4EE5-BD1C-093E4A7934EC}" destId="{03412BFD-2D96-4311-BAD3-2DD9E0BB7A7A}" srcOrd="2" destOrd="0" presId="urn:microsoft.com/office/officeart/2018/2/layout/IconVerticalSolidList"/>
    <dgm:cxn modelId="{7CECB58F-BF0D-984D-B7AB-E1D9DBF8553B}" type="presParOf" srcId="{10799103-D8C3-4EE5-BD1C-093E4A7934EC}" destId="{9B515A37-E46A-41E7-B897-69614C8BCAC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7FFF7E4-52E0-45EC-B58D-45116A3F42D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6BD730D-F398-46A6-862F-9AB35EFC7D50}">
      <dgm:prSet/>
      <dgm:spPr/>
      <dgm:t>
        <a:bodyPr/>
        <a:lstStyle/>
        <a:p>
          <a:pPr>
            <a:lnSpc>
              <a:spcPct val="100000"/>
            </a:lnSpc>
            <a:defRPr b="1"/>
          </a:pPr>
          <a:r>
            <a:rPr lang="en-US"/>
            <a:t>Expressions</a:t>
          </a:r>
        </a:p>
      </dgm:t>
    </dgm:pt>
    <dgm:pt modelId="{82686FED-AD7C-4C4B-BEEF-33AC07CFCB71}" type="parTrans" cxnId="{50142AA3-C43F-4A69-B742-1E153F05B8FE}">
      <dgm:prSet/>
      <dgm:spPr/>
      <dgm:t>
        <a:bodyPr/>
        <a:lstStyle/>
        <a:p>
          <a:endParaRPr lang="en-US"/>
        </a:p>
      </dgm:t>
    </dgm:pt>
    <dgm:pt modelId="{850D77A1-9B77-4C42-84E3-73642C957DA0}" type="sibTrans" cxnId="{50142AA3-C43F-4A69-B742-1E153F05B8FE}">
      <dgm:prSet/>
      <dgm:spPr/>
      <dgm:t>
        <a:bodyPr/>
        <a:lstStyle/>
        <a:p>
          <a:endParaRPr lang="en-US"/>
        </a:p>
      </dgm:t>
    </dgm:pt>
    <dgm:pt modelId="{F5819416-3575-491C-9640-81AABFDF7511}">
      <dgm:prSet/>
      <dgm:spPr/>
      <dgm:t>
        <a:bodyPr/>
        <a:lstStyle/>
        <a:p>
          <a:pPr>
            <a:lnSpc>
              <a:spcPct val="100000"/>
            </a:lnSpc>
          </a:pPr>
          <a:r>
            <a:rPr lang="en-US"/>
            <a:t>Reference information from resource or data source</a:t>
          </a:r>
        </a:p>
      </dgm:t>
    </dgm:pt>
    <dgm:pt modelId="{23670E2D-DD1D-4C8A-B380-611196591DA1}" type="parTrans" cxnId="{92331BB5-34AE-4808-9EA5-79C97FEF36FB}">
      <dgm:prSet/>
      <dgm:spPr/>
      <dgm:t>
        <a:bodyPr/>
        <a:lstStyle/>
        <a:p>
          <a:endParaRPr lang="en-US"/>
        </a:p>
      </dgm:t>
    </dgm:pt>
    <dgm:pt modelId="{088A1387-59CB-4CFA-B03B-85119916B875}" type="sibTrans" cxnId="{92331BB5-34AE-4808-9EA5-79C97FEF36FB}">
      <dgm:prSet/>
      <dgm:spPr/>
      <dgm:t>
        <a:bodyPr/>
        <a:lstStyle/>
        <a:p>
          <a:endParaRPr lang="en-US"/>
        </a:p>
      </dgm:t>
    </dgm:pt>
    <dgm:pt modelId="{105A28B2-C893-4643-81BE-9683A1836F31}">
      <dgm:prSet/>
      <dgm:spPr/>
      <dgm:t>
        <a:bodyPr/>
        <a:lstStyle/>
        <a:p>
          <a:pPr>
            <a:lnSpc>
              <a:spcPct val="100000"/>
            </a:lnSpc>
            <a:defRPr b="1"/>
          </a:pPr>
          <a:r>
            <a:rPr lang="en-US"/>
            <a:t>Dependencies</a:t>
          </a:r>
        </a:p>
      </dgm:t>
    </dgm:pt>
    <dgm:pt modelId="{06DE81C7-B321-4480-B8EA-BE243B3B9E30}" type="parTrans" cxnId="{4955B095-9EBB-4AFB-91F4-0E7BCB6A9CFD}">
      <dgm:prSet/>
      <dgm:spPr/>
      <dgm:t>
        <a:bodyPr/>
        <a:lstStyle/>
        <a:p>
          <a:endParaRPr lang="en-US"/>
        </a:p>
      </dgm:t>
    </dgm:pt>
    <dgm:pt modelId="{2AE54707-AC77-4604-9543-584FD7A6567F}" type="sibTrans" cxnId="{4955B095-9EBB-4AFB-91F4-0E7BCB6A9CFD}">
      <dgm:prSet/>
      <dgm:spPr/>
      <dgm:t>
        <a:bodyPr/>
        <a:lstStyle/>
        <a:p>
          <a:endParaRPr lang="en-US"/>
        </a:p>
      </dgm:t>
    </dgm:pt>
    <dgm:pt modelId="{92038AE6-FE27-44D3-9E84-D318A41F0C8B}">
      <dgm:prSet/>
      <dgm:spPr/>
      <dgm:t>
        <a:bodyPr/>
        <a:lstStyle/>
        <a:p>
          <a:pPr>
            <a:lnSpc>
              <a:spcPct val="100000"/>
            </a:lnSpc>
          </a:pPr>
          <a:r>
            <a:rPr lang="en-US"/>
            <a:t>Order of operations</a:t>
          </a:r>
        </a:p>
      </dgm:t>
    </dgm:pt>
    <dgm:pt modelId="{B2742BC9-8779-4512-98EE-F21039C8CEA5}" type="parTrans" cxnId="{2C30B60C-4273-46BB-A9A4-5C94C103257D}">
      <dgm:prSet/>
      <dgm:spPr/>
      <dgm:t>
        <a:bodyPr/>
        <a:lstStyle/>
        <a:p>
          <a:endParaRPr lang="en-US"/>
        </a:p>
      </dgm:t>
    </dgm:pt>
    <dgm:pt modelId="{5BB4D337-F9E4-42E1-8FF9-528B5A63C9E8}" type="sibTrans" cxnId="{2C30B60C-4273-46BB-A9A4-5C94C103257D}">
      <dgm:prSet/>
      <dgm:spPr/>
      <dgm:t>
        <a:bodyPr/>
        <a:lstStyle/>
        <a:p>
          <a:endParaRPr lang="en-US"/>
        </a:p>
      </dgm:t>
    </dgm:pt>
    <dgm:pt modelId="{0B73FBC9-E690-4E94-8BC3-7817C4952243}">
      <dgm:prSet/>
      <dgm:spPr/>
      <dgm:t>
        <a:bodyPr/>
        <a:lstStyle/>
        <a:p>
          <a:pPr>
            <a:lnSpc>
              <a:spcPct val="100000"/>
            </a:lnSpc>
          </a:pPr>
          <a:r>
            <a:rPr lang="en-US"/>
            <a:t>Implicit </a:t>
          </a:r>
        </a:p>
      </dgm:t>
    </dgm:pt>
    <dgm:pt modelId="{0EE8E55B-6BDE-4A38-9E29-E3A442B367A8}" type="parTrans" cxnId="{5C72D763-E2B0-4FC6-904F-141DFB05990D}">
      <dgm:prSet/>
      <dgm:spPr/>
      <dgm:t>
        <a:bodyPr/>
        <a:lstStyle/>
        <a:p>
          <a:endParaRPr lang="en-US"/>
        </a:p>
      </dgm:t>
    </dgm:pt>
    <dgm:pt modelId="{454215E5-5F05-4772-B434-6E5271D9798B}" type="sibTrans" cxnId="{5C72D763-E2B0-4FC6-904F-141DFB05990D}">
      <dgm:prSet/>
      <dgm:spPr/>
      <dgm:t>
        <a:bodyPr/>
        <a:lstStyle/>
        <a:p>
          <a:endParaRPr lang="en-US"/>
        </a:p>
      </dgm:t>
    </dgm:pt>
    <dgm:pt modelId="{1118910C-0C91-4ED7-B274-D47500F1CFC8}">
      <dgm:prSet/>
      <dgm:spPr/>
      <dgm:t>
        <a:bodyPr/>
        <a:lstStyle/>
        <a:p>
          <a:pPr>
            <a:lnSpc>
              <a:spcPct val="100000"/>
            </a:lnSpc>
          </a:pPr>
          <a:r>
            <a:rPr lang="en-US"/>
            <a:t>Explicit</a:t>
          </a:r>
        </a:p>
      </dgm:t>
    </dgm:pt>
    <dgm:pt modelId="{E4ED36D8-5FBA-4CC6-B56B-5743EC4E2CF5}" type="parTrans" cxnId="{0A2F083B-B97D-48A0-8265-8CBA886581BF}">
      <dgm:prSet/>
      <dgm:spPr/>
      <dgm:t>
        <a:bodyPr/>
        <a:lstStyle/>
        <a:p>
          <a:endParaRPr lang="en-US"/>
        </a:p>
      </dgm:t>
    </dgm:pt>
    <dgm:pt modelId="{CCD53C29-8CD6-43C1-8C01-E577D39E345D}" type="sibTrans" cxnId="{0A2F083B-B97D-48A0-8265-8CBA886581BF}">
      <dgm:prSet/>
      <dgm:spPr/>
      <dgm:t>
        <a:bodyPr/>
        <a:lstStyle/>
        <a:p>
          <a:endParaRPr lang="en-US"/>
        </a:p>
      </dgm:t>
    </dgm:pt>
    <dgm:pt modelId="{B0767141-CC2A-4AB6-8E8D-AB7512CF219D}" type="pres">
      <dgm:prSet presAssocID="{47FFF7E4-52E0-45EC-B58D-45116A3F42D1}" presName="root" presStyleCnt="0">
        <dgm:presLayoutVars>
          <dgm:dir/>
          <dgm:resizeHandles val="exact"/>
        </dgm:presLayoutVars>
      </dgm:prSet>
      <dgm:spPr/>
    </dgm:pt>
    <dgm:pt modelId="{EE2BF49A-BDC5-4C10-A037-BB0509D7AFFA}" type="pres">
      <dgm:prSet presAssocID="{36BD730D-F398-46A6-862F-9AB35EFC7D50}" presName="compNode" presStyleCnt="0"/>
      <dgm:spPr/>
    </dgm:pt>
    <dgm:pt modelId="{AA619CEC-AD85-413D-8E41-5E6C216E0B4F}" type="pres">
      <dgm:prSet presAssocID="{36BD730D-F398-46A6-862F-9AB35EFC7D5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formation"/>
        </a:ext>
      </dgm:extLst>
    </dgm:pt>
    <dgm:pt modelId="{7E806A2C-854E-41E0-89AE-5879A2779127}" type="pres">
      <dgm:prSet presAssocID="{36BD730D-F398-46A6-862F-9AB35EFC7D50}" presName="iconSpace" presStyleCnt="0"/>
      <dgm:spPr/>
    </dgm:pt>
    <dgm:pt modelId="{7DC07FC8-C127-4771-8BE0-D9E9FF723E5C}" type="pres">
      <dgm:prSet presAssocID="{36BD730D-F398-46A6-862F-9AB35EFC7D50}" presName="parTx" presStyleLbl="revTx" presStyleIdx="0" presStyleCnt="4">
        <dgm:presLayoutVars>
          <dgm:chMax val="0"/>
          <dgm:chPref val="0"/>
        </dgm:presLayoutVars>
      </dgm:prSet>
      <dgm:spPr/>
    </dgm:pt>
    <dgm:pt modelId="{BE8B3FBC-1256-4DE3-A730-419D0082451C}" type="pres">
      <dgm:prSet presAssocID="{36BD730D-F398-46A6-862F-9AB35EFC7D50}" presName="txSpace" presStyleCnt="0"/>
      <dgm:spPr/>
    </dgm:pt>
    <dgm:pt modelId="{CCB235EA-511F-402E-A405-8916BE6F9FDA}" type="pres">
      <dgm:prSet presAssocID="{36BD730D-F398-46A6-862F-9AB35EFC7D50}" presName="desTx" presStyleLbl="revTx" presStyleIdx="1" presStyleCnt="4">
        <dgm:presLayoutVars/>
      </dgm:prSet>
      <dgm:spPr/>
    </dgm:pt>
    <dgm:pt modelId="{10F3F5C3-6BDB-4635-9667-86BD1A677241}" type="pres">
      <dgm:prSet presAssocID="{850D77A1-9B77-4C42-84E3-73642C957DA0}" presName="sibTrans" presStyleCnt="0"/>
      <dgm:spPr/>
    </dgm:pt>
    <dgm:pt modelId="{8D8CA183-A1D7-4627-948D-0F41C4E99BE3}" type="pres">
      <dgm:prSet presAssocID="{105A28B2-C893-4643-81BE-9683A1836F31}" presName="compNode" presStyleCnt="0"/>
      <dgm:spPr/>
    </dgm:pt>
    <dgm:pt modelId="{EBFF16F2-2BEC-4B6B-8964-E82FCF68D120}" type="pres">
      <dgm:prSet presAssocID="{105A28B2-C893-4643-81BE-9683A1836F3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g under Magnifying Glass"/>
        </a:ext>
      </dgm:extLst>
    </dgm:pt>
    <dgm:pt modelId="{5CF8F70D-40CA-48B0-B5FA-AA15E5EBAE85}" type="pres">
      <dgm:prSet presAssocID="{105A28B2-C893-4643-81BE-9683A1836F31}" presName="iconSpace" presStyleCnt="0"/>
      <dgm:spPr/>
    </dgm:pt>
    <dgm:pt modelId="{DCF2D626-B98C-4BA8-B7C4-169558E72F18}" type="pres">
      <dgm:prSet presAssocID="{105A28B2-C893-4643-81BE-9683A1836F31}" presName="parTx" presStyleLbl="revTx" presStyleIdx="2" presStyleCnt="4">
        <dgm:presLayoutVars>
          <dgm:chMax val="0"/>
          <dgm:chPref val="0"/>
        </dgm:presLayoutVars>
      </dgm:prSet>
      <dgm:spPr/>
    </dgm:pt>
    <dgm:pt modelId="{7A42FE9C-3869-4DFE-88A4-A2F2C12F3E53}" type="pres">
      <dgm:prSet presAssocID="{105A28B2-C893-4643-81BE-9683A1836F31}" presName="txSpace" presStyleCnt="0"/>
      <dgm:spPr/>
    </dgm:pt>
    <dgm:pt modelId="{2E138EAA-812B-45D1-B045-04F73AAF8FA5}" type="pres">
      <dgm:prSet presAssocID="{105A28B2-C893-4643-81BE-9683A1836F31}" presName="desTx" presStyleLbl="revTx" presStyleIdx="3" presStyleCnt="4">
        <dgm:presLayoutVars/>
      </dgm:prSet>
      <dgm:spPr/>
    </dgm:pt>
  </dgm:ptLst>
  <dgm:cxnLst>
    <dgm:cxn modelId="{2C30B60C-4273-46BB-A9A4-5C94C103257D}" srcId="{105A28B2-C893-4643-81BE-9683A1836F31}" destId="{92038AE6-FE27-44D3-9E84-D318A41F0C8B}" srcOrd="0" destOrd="0" parTransId="{B2742BC9-8779-4512-98EE-F21039C8CEA5}" sibTransId="{5BB4D337-F9E4-42E1-8FF9-528B5A63C9E8}"/>
    <dgm:cxn modelId="{0A2F083B-B97D-48A0-8265-8CBA886581BF}" srcId="{105A28B2-C893-4643-81BE-9683A1836F31}" destId="{1118910C-0C91-4ED7-B274-D47500F1CFC8}" srcOrd="2" destOrd="0" parTransId="{E4ED36D8-5FBA-4CC6-B56B-5743EC4E2CF5}" sibTransId="{CCD53C29-8CD6-43C1-8C01-E577D39E345D}"/>
    <dgm:cxn modelId="{ABE2325B-9170-4D1E-8C29-3D8BE283A15D}" type="presOf" srcId="{36BD730D-F398-46A6-862F-9AB35EFC7D50}" destId="{7DC07FC8-C127-4771-8BE0-D9E9FF723E5C}" srcOrd="0" destOrd="0" presId="urn:microsoft.com/office/officeart/2018/5/layout/CenteredIconLabelDescriptionList"/>
    <dgm:cxn modelId="{5C72D763-E2B0-4FC6-904F-141DFB05990D}" srcId="{105A28B2-C893-4643-81BE-9683A1836F31}" destId="{0B73FBC9-E690-4E94-8BC3-7817C4952243}" srcOrd="1" destOrd="0" parTransId="{0EE8E55B-6BDE-4A38-9E29-E3A442B367A8}" sibTransId="{454215E5-5F05-4772-B434-6E5271D9798B}"/>
    <dgm:cxn modelId="{D2779475-A393-4DE8-8093-7448BB3ADE82}" type="presOf" srcId="{47FFF7E4-52E0-45EC-B58D-45116A3F42D1}" destId="{B0767141-CC2A-4AB6-8E8D-AB7512CF219D}" srcOrd="0" destOrd="0" presId="urn:microsoft.com/office/officeart/2018/5/layout/CenteredIconLabelDescriptionList"/>
    <dgm:cxn modelId="{7B615F8F-4D3B-4BF5-AB19-39ADB5D751F3}" type="presOf" srcId="{92038AE6-FE27-44D3-9E84-D318A41F0C8B}" destId="{2E138EAA-812B-45D1-B045-04F73AAF8FA5}" srcOrd="0" destOrd="0" presId="urn:microsoft.com/office/officeart/2018/5/layout/CenteredIconLabelDescriptionList"/>
    <dgm:cxn modelId="{4955B095-9EBB-4AFB-91F4-0E7BCB6A9CFD}" srcId="{47FFF7E4-52E0-45EC-B58D-45116A3F42D1}" destId="{105A28B2-C893-4643-81BE-9683A1836F31}" srcOrd="1" destOrd="0" parTransId="{06DE81C7-B321-4480-B8EA-BE243B3B9E30}" sibTransId="{2AE54707-AC77-4604-9543-584FD7A6567F}"/>
    <dgm:cxn modelId="{E189F895-51C0-40AF-9808-E9AFC7587571}" type="presOf" srcId="{0B73FBC9-E690-4E94-8BC3-7817C4952243}" destId="{2E138EAA-812B-45D1-B045-04F73AAF8FA5}" srcOrd="0" destOrd="1" presId="urn:microsoft.com/office/officeart/2018/5/layout/CenteredIconLabelDescriptionList"/>
    <dgm:cxn modelId="{50142AA3-C43F-4A69-B742-1E153F05B8FE}" srcId="{47FFF7E4-52E0-45EC-B58D-45116A3F42D1}" destId="{36BD730D-F398-46A6-862F-9AB35EFC7D50}" srcOrd="0" destOrd="0" parTransId="{82686FED-AD7C-4C4B-BEEF-33AC07CFCB71}" sibTransId="{850D77A1-9B77-4C42-84E3-73642C957DA0}"/>
    <dgm:cxn modelId="{92331BB5-34AE-4808-9EA5-79C97FEF36FB}" srcId="{36BD730D-F398-46A6-862F-9AB35EFC7D50}" destId="{F5819416-3575-491C-9640-81AABFDF7511}" srcOrd="0" destOrd="0" parTransId="{23670E2D-DD1D-4C8A-B380-611196591DA1}" sibTransId="{088A1387-59CB-4CFA-B03B-85119916B875}"/>
    <dgm:cxn modelId="{8F57CEB8-1512-42DC-BA68-C83E2C8E6DCA}" type="presOf" srcId="{F5819416-3575-491C-9640-81AABFDF7511}" destId="{CCB235EA-511F-402E-A405-8916BE6F9FDA}" srcOrd="0" destOrd="0" presId="urn:microsoft.com/office/officeart/2018/5/layout/CenteredIconLabelDescriptionList"/>
    <dgm:cxn modelId="{47189ACE-78EC-46AB-B2FD-29916996E715}" type="presOf" srcId="{1118910C-0C91-4ED7-B274-D47500F1CFC8}" destId="{2E138EAA-812B-45D1-B045-04F73AAF8FA5}" srcOrd="0" destOrd="2" presId="urn:microsoft.com/office/officeart/2018/5/layout/CenteredIconLabelDescriptionList"/>
    <dgm:cxn modelId="{94600DF1-F362-425E-9107-3236D4E9A8AB}" type="presOf" srcId="{105A28B2-C893-4643-81BE-9683A1836F31}" destId="{DCF2D626-B98C-4BA8-B7C4-169558E72F18}" srcOrd="0" destOrd="0" presId="urn:microsoft.com/office/officeart/2018/5/layout/CenteredIconLabelDescriptionList"/>
    <dgm:cxn modelId="{F94B6617-87F7-47A2-A18D-46118AEAA343}" type="presParOf" srcId="{B0767141-CC2A-4AB6-8E8D-AB7512CF219D}" destId="{EE2BF49A-BDC5-4C10-A037-BB0509D7AFFA}" srcOrd="0" destOrd="0" presId="urn:microsoft.com/office/officeart/2018/5/layout/CenteredIconLabelDescriptionList"/>
    <dgm:cxn modelId="{922CE8AF-3EF5-488B-8A1A-9AC8A306FF8C}" type="presParOf" srcId="{EE2BF49A-BDC5-4C10-A037-BB0509D7AFFA}" destId="{AA619CEC-AD85-413D-8E41-5E6C216E0B4F}" srcOrd="0" destOrd="0" presId="urn:microsoft.com/office/officeart/2018/5/layout/CenteredIconLabelDescriptionList"/>
    <dgm:cxn modelId="{DF88AE5E-BBE4-4369-9AAB-6F35F8F6D4F9}" type="presParOf" srcId="{EE2BF49A-BDC5-4C10-A037-BB0509D7AFFA}" destId="{7E806A2C-854E-41E0-89AE-5879A2779127}" srcOrd="1" destOrd="0" presId="urn:microsoft.com/office/officeart/2018/5/layout/CenteredIconLabelDescriptionList"/>
    <dgm:cxn modelId="{47CFDD6F-1033-4758-A932-0CFADD4764B1}" type="presParOf" srcId="{EE2BF49A-BDC5-4C10-A037-BB0509D7AFFA}" destId="{7DC07FC8-C127-4771-8BE0-D9E9FF723E5C}" srcOrd="2" destOrd="0" presId="urn:microsoft.com/office/officeart/2018/5/layout/CenteredIconLabelDescriptionList"/>
    <dgm:cxn modelId="{81A22EEF-EEC5-4B6B-810E-65B481825CD8}" type="presParOf" srcId="{EE2BF49A-BDC5-4C10-A037-BB0509D7AFFA}" destId="{BE8B3FBC-1256-4DE3-A730-419D0082451C}" srcOrd="3" destOrd="0" presId="urn:microsoft.com/office/officeart/2018/5/layout/CenteredIconLabelDescriptionList"/>
    <dgm:cxn modelId="{806ECD26-6EA5-4E12-8459-C736F9EAE2E4}" type="presParOf" srcId="{EE2BF49A-BDC5-4C10-A037-BB0509D7AFFA}" destId="{CCB235EA-511F-402E-A405-8916BE6F9FDA}" srcOrd="4" destOrd="0" presId="urn:microsoft.com/office/officeart/2018/5/layout/CenteredIconLabelDescriptionList"/>
    <dgm:cxn modelId="{12D77FA9-564C-4E1B-8C77-CF1DB0BF3293}" type="presParOf" srcId="{B0767141-CC2A-4AB6-8E8D-AB7512CF219D}" destId="{10F3F5C3-6BDB-4635-9667-86BD1A677241}" srcOrd="1" destOrd="0" presId="urn:microsoft.com/office/officeart/2018/5/layout/CenteredIconLabelDescriptionList"/>
    <dgm:cxn modelId="{D8A89E9A-8916-43FF-BF4F-9645E0BA4A6D}" type="presParOf" srcId="{B0767141-CC2A-4AB6-8E8D-AB7512CF219D}" destId="{8D8CA183-A1D7-4627-948D-0F41C4E99BE3}" srcOrd="2" destOrd="0" presId="urn:microsoft.com/office/officeart/2018/5/layout/CenteredIconLabelDescriptionList"/>
    <dgm:cxn modelId="{1C84124E-E632-47D8-87B2-8E6E3143EA78}" type="presParOf" srcId="{8D8CA183-A1D7-4627-948D-0F41C4E99BE3}" destId="{EBFF16F2-2BEC-4B6B-8964-E82FCF68D120}" srcOrd="0" destOrd="0" presId="urn:microsoft.com/office/officeart/2018/5/layout/CenteredIconLabelDescriptionList"/>
    <dgm:cxn modelId="{8C964CA9-2957-46F2-8621-FB702F7A71D6}" type="presParOf" srcId="{8D8CA183-A1D7-4627-948D-0F41C4E99BE3}" destId="{5CF8F70D-40CA-48B0-B5FA-AA15E5EBAE85}" srcOrd="1" destOrd="0" presId="urn:microsoft.com/office/officeart/2018/5/layout/CenteredIconLabelDescriptionList"/>
    <dgm:cxn modelId="{0D336440-DC58-4BCC-8073-EA5FD0AEDD94}" type="presParOf" srcId="{8D8CA183-A1D7-4627-948D-0F41C4E99BE3}" destId="{DCF2D626-B98C-4BA8-B7C4-169558E72F18}" srcOrd="2" destOrd="0" presId="urn:microsoft.com/office/officeart/2018/5/layout/CenteredIconLabelDescriptionList"/>
    <dgm:cxn modelId="{58B62B5A-0050-4A4A-8644-EB2EADD15C6F}" type="presParOf" srcId="{8D8CA183-A1D7-4627-948D-0F41C4E99BE3}" destId="{7A42FE9C-3869-4DFE-88A4-A2F2C12F3E53}" srcOrd="3" destOrd="0" presId="urn:microsoft.com/office/officeart/2018/5/layout/CenteredIconLabelDescriptionList"/>
    <dgm:cxn modelId="{B41705C3-922D-496F-B4A5-BE92E9423EE3}" type="presParOf" srcId="{8D8CA183-A1D7-4627-948D-0F41C4E99BE3}" destId="{2E138EAA-812B-45D1-B045-04F73AAF8FA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9C543B2-D70B-4A1D-9548-7F59C48FE8AA}"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34CF73C-6E9A-4323-A2D3-AA2542400495}">
      <dgm:prSet/>
      <dgm:spPr/>
      <dgm:t>
        <a:bodyPr/>
        <a:lstStyle/>
        <a:p>
          <a:pPr>
            <a:defRPr b="1"/>
          </a:pPr>
          <a:r>
            <a:rPr lang="en-US"/>
            <a:t>Iterators</a:t>
          </a:r>
        </a:p>
      </dgm:t>
    </dgm:pt>
    <dgm:pt modelId="{B503F884-0DC8-447F-86E3-A13915134C41}" type="parTrans" cxnId="{F3AAA0B0-F522-4CE2-8973-AC6AD2A4BAB9}">
      <dgm:prSet/>
      <dgm:spPr/>
      <dgm:t>
        <a:bodyPr/>
        <a:lstStyle/>
        <a:p>
          <a:endParaRPr lang="en-US"/>
        </a:p>
      </dgm:t>
    </dgm:pt>
    <dgm:pt modelId="{32E14123-EF4C-4A0C-88E1-5A8F1A5291A5}" type="sibTrans" cxnId="{F3AAA0B0-F522-4CE2-8973-AC6AD2A4BAB9}">
      <dgm:prSet/>
      <dgm:spPr/>
      <dgm:t>
        <a:bodyPr/>
        <a:lstStyle/>
        <a:p>
          <a:endParaRPr lang="en-US"/>
        </a:p>
      </dgm:t>
    </dgm:pt>
    <dgm:pt modelId="{7051191F-913F-499B-AC86-FD7E2BFC828C}">
      <dgm:prSet/>
      <dgm:spPr/>
      <dgm:t>
        <a:bodyPr/>
        <a:lstStyle/>
        <a:p>
          <a:r>
            <a:rPr lang="en-US"/>
            <a:t>Count</a:t>
          </a:r>
        </a:p>
      </dgm:t>
    </dgm:pt>
    <dgm:pt modelId="{F69E2D95-8E71-4149-996F-807745680C04}" type="parTrans" cxnId="{12C3B918-996D-4322-A0FC-B643F438E3C9}">
      <dgm:prSet/>
      <dgm:spPr/>
      <dgm:t>
        <a:bodyPr/>
        <a:lstStyle/>
        <a:p>
          <a:endParaRPr lang="en-US"/>
        </a:p>
      </dgm:t>
    </dgm:pt>
    <dgm:pt modelId="{ED67A901-BFD1-4531-8B48-1E22C47ADDEE}" type="sibTrans" cxnId="{12C3B918-996D-4322-A0FC-B643F438E3C9}">
      <dgm:prSet/>
      <dgm:spPr/>
      <dgm:t>
        <a:bodyPr/>
        <a:lstStyle/>
        <a:p>
          <a:endParaRPr lang="en-US"/>
        </a:p>
      </dgm:t>
    </dgm:pt>
    <dgm:pt modelId="{02F8C2D9-3479-4160-9FF1-587A5F093D42}">
      <dgm:prSet/>
      <dgm:spPr/>
      <dgm:t>
        <a:bodyPr/>
        <a:lstStyle/>
        <a:p>
          <a:r>
            <a:rPr lang="en-US"/>
            <a:t>Dynamic Blocks</a:t>
          </a:r>
        </a:p>
      </dgm:t>
    </dgm:pt>
    <dgm:pt modelId="{0A5FE6FB-3F41-4CE5-9AD7-4A15D0613092}" type="parTrans" cxnId="{E77761E3-18B0-4CB4-A886-2B1CB2B20BDC}">
      <dgm:prSet/>
      <dgm:spPr/>
      <dgm:t>
        <a:bodyPr/>
        <a:lstStyle/>
        <a:p>
          <a:endParaRPr lang="en-US"/>
        </a:p>
      </dgm:t>
    </dgm:pt>
    <dgm:pt modelId="{613DC37C-1437-4DAD-A4F1-D8B573F8D864}" type="sibTrans" cxnId="{E77761E3-18B0-4CB4-A886-2B1CB2B20BDC}">
      <dgm:prSet/>
      <dgm:spPr/>
      <dgm:t>
        <a:bodyPr/>
        <a:lstStyle/>
        <a:p>
          <a:endParaRPr lang="en-US"/>
        </a:p>
      </dgm:t>
    </dgm:pt>
    <dgm:pt modelId="{6A95A4E3-95BB-43A6-BC73-494C09BE2D8B}">
      <dgm:prSet/>
      <dgm:spPr/>
      <dgm:t>
        <a:bodyPr/>
        <a:lstStyle/>
        <a:p>
          <a:pPr>
            <a:defRPr b="1"/>
          </a:pPr>
          <a:r>
            <a:rPr lang="en-US"/>
            <a:t>Built-in Functions</a:t>
          </a:r>
        </a:p>
      </dgm:t>
    </dgm:pt>
    <dgm:pt modelId="{97A66741-18A2-4DA6-8FE3-86061B9D156A}" type="parTrans" cxnId="{7F1381ED-E872-4DDA-9A13-EC53B6E22B4D}">
      <dgm:prSet/>
      <dgm:spPr/>
      <dgm:t>
        <a:bodyPr/>
        <a:lstStyle/>
        <a:p>
          <a:endParaRPr lang="en-US"/>
        </a:p>
      </dgm:t>
    </dgm:pt>
    <dgm:pt modelId="{699FC774-D603-4943-B633-F5532A47E4C1}" type="sibTrans" cxnId="{7F1381ED-E872-4DDA-9A13-EC53B6E22B4D}">
      <dgm:prSet/>
      <dgm:spPr/>
      <dgm:t>
        <a:bodyPr/>
        <a:lstStyle/>
        <a:p>
          <a:endParaRPr lang="en-US"/>
        </a:p>
      </dgm:t>
    </dgm:pt>
    <dgm:pt modelId="{50BAF0D8-C30E-4E62-9702-F3A55E92C21E}">
      <dgm:prSet/>
      <dgm:spPr/>
      <dgm:t>
        <a:bodyPr/>
        <a:lstStyle/>
        <a:p>
          <a:r>
            <a:rPr lang="en-US"/>
            <a:t>Networking</a:t>
          </a:r>
        </a:p>
      </dgm:t>
    </dgm:pt>
    <dgm:pt modelId="{9D59051E-F73B-4AF0-A470-C6A96C2B259F}" type="parTrans" cxnId="{F3F95C88-342E-4909-B6E6-1CDE5D82741E}">
      <dgm:prSet/>
      <dgm:spPr/>
      <dgm:t>
        <a:bodyPr/>
        <a:lstStyle/>
        <a:p>
          <a:endParaRPr lang="en-US"/>
        </a:p>
      </dgm:t>
    </dgm:pt>
    <dgm:pt modelId="{80C9F46E-1C8F-44F3-AC38-60C67245DD7B}" type="sibTrans" cxnId="{F3F95C88-342E-4909-B6E6-1CDE5D82741E}">
      <dgm:prSet/>
      <dgm:spPr/>
      <dgm:t>
        <a:bodyPr/>
        <a:lstStyle/>
        <a:p>
          <a:endParaRPr lang="en-US"/>
        </a:p>
      </dgm:t>
    </dgm:pt>
    <dgm:pt modelId="{6FE541C5-6692-4229-A174-74FE60F359D5}">
      <dgm:prSet/>
      <dgm:spPr/>
      <dgm:t>
        <a:bodyPr/>
        <a:lstStyle/>
        <a:p>
          <a:r>
            <a:rPr lang="en-US"/>
            <a:t>String formatting</a:t>
          </a:r>
        </a:p>
      </dgm:t>
    </dgm:pt>
    <dgm:pt modelId="{EF7F91C7-C56B-438B-973C-6F2D1C31E429}" type="parTrans" cxnId="{0481952D-3E24-4242-BFF5-2B262B9BE432}">
      <dgm:prSet/>
      <dgm:spPr/>
      <dgm:t>
        <a:bodyPr/>
        <a:lstStyle/>
        <a:p>
          <a:endParaRPr lang="en-US"/>
        </a:p>
      </dgm:t>
    </dgm:pt>
    <dgm:pt modelId="{06F65410-483A-4FB5-885E-5DF13D4DDAC4}" type="sibTrans" cxnId="{0481952D-3E24-4242-BFF5-2B262B9BE432}">
      <dgm:prSet/>
      <dgm:spPr/>
      <dgm:t>
        <a:bodyPr/>
        <a:lstStyle/>
        <a:p>
          <a:endParaRPr lang="en-US"/>
        </a:p>
      </dgm:t>
    </dgm:pt>
    <dgm:pt modelId="{08D544C2-2067-4CDF-BB3E-1C7625913D0D}">
      <dgm:prSet/>
      <dgm:spPr/>
      <dgm:t>
        <a:bodyPr/>
        <a:lstStyle/>
        <a:p>
          <a:r>
            <a:rPr lang="en-US"/>
            <a:t>Filesystem</a:t>
          </a:r>
        </a:p>
      </dgm:t>
    </dgm:pt>
    <dgm:pt modelId="{4CDDB851-C9D1-4657-AD48-DFAA31DF52BF}" type="parTrans" cxnId="{F921E1D8-9086-406B-93FA-229DEE15AC3A}">
      <dgm:prSet/>
      <dgm:spPr/>
      <dgm:t>
        <a:bodyPr/>
        <a:lstStyle/>
        <a:p>
          <a:endParaRPr lang="en-US"/>
        </a:p>
      </dgm:t>
    </dgm:pt>
    <dgm:pt modelId="{3B6490CE-7268-43FC-BAB9-1F50B3357292}" type="sibTrans" cxnId="{F921E1D8-9086-406B-93FA-229DEE15AC3A}">
      <dgm:prSet/>
      <dgm:spPr/>
      <dgm:t>
        <a:bodyPr/>
        <a:lstStyle/>
        <a:p>
          <a:endParaRPr lang="en-US"/>
        </a:p>
      </dgm:t>
    </dgm:pt>
    <dgm:pt modelId="{CDEBCA4A-178E-4C98-83FA-B08115764BB8}">
      <dgm:prSet/>
      <dgm:spPr/>
      <dgm:t>
        <a:bodyPr/>
        <a:lstStyle/>
        <a:p>
          <a:pPr>
            <a:defRPr b="1"/>
          </a:pPr>
          <a:r>
            <a:rPr lang="en-US"/>
            <a:t>Conditional</a:t>
          </a:r>
        </a:p>
      </dgm:t>
    </dgm:pt>
    <dgm:pt modelId="{988F6F52-D4C4-48FE-AC11-D33B526E6689}" type="parTrans" cxnId="{BBA1316E-F4C9-44CD-AD7B-75DD2E8A8023}">
      <dgm:prSet/>
      <dgm:spPr/>
      <dgm:t>
        <a:bodyPr/>
        <a:lstStyle/>
        <a:p>
          <a:endParaRPr lang="en-US"/>
        </a:p>
      </dgm:t>
    </dgm:pt>
    <dgm:pt modelId="{53AF6C39-543E-4633-9A11-9679F32DEEE4}" type="sibTrans" cxnId="{BBA1316E-F4C9-44CD-AD7B-75DD2E8A8023}">
      <dgm:prSet/>
      <dgm:spPr/>
      <dgm:t>
        <a:bodyPr/>
        <a:lstStyle/>
        <a:p>
          <a:endParaRPr lang="en-US"/>
        </a:p>
      </dgm:t>
    </dgm:pt>
    <dgm:pt modelId="{AE8A9DC8-F445-4B5E-B6FF-59E9D53F9E78}">
      <dgm:prSet/>
      <dgm:spPr/>
      <dgm:t>
        <a:bodyPr/>
        <a:lstStyle/>
        <a:p>
          <a:r>
            <a:rPr lang="en-US"/>
            <a:t>condition ? true_val : false_val</a:t>
          </a:r>
        </a:p>
      </dgm:t>
    </dgm:pt>
    <dgm:pt modelId="{17684686-6B13-4BF0-B49C-E4A10CF71060}" type="parTrans" cxnId="{232AFF60-39F0-4830-A6A4-2508D2FCAD76}">
      <dgm:prSet/>
      <dgm:spPr/>
      <dgm:t>
        <a:bodyPr/>
        <a:lstStyle/>
        <a:p>
          <a:endParaRPr lang="en-US"/>
        </a:p>
      </dgm:t>
    </dgm:pt>
    <dgm:pt modelId="{EC404529-7E93-4041-8EF3-4030FACE3782}" type="sibTrans" cxnId="{232AFF60-39F0-4830-A6A4-2508D2FCAD76}">
      <dgm:prSet/>
      <dgm:spPr/>
      <dgm:t>
        <a:bodyPr/>
        <a:lstStyle/>
        <a:p>
          <a:endParaRPr lang="en-US"/>
        </a:p>
      </dgm:t>
    </dgm:pt>
    <dgm:pt modelId="{C61DD9C3-3D67-4F63-9791-2E873FE3E5D5}" type="pres">
      <dgm:prSet presAssocID="{C9C543B2-D70B-4A1D-9548-7F59C48FE8AA}" presName="root" presStyleCnt="0">
        <dgm:presLayoutVars>
          <dgm:dir/>
          <dgm:resizeHandles val="exact"/>
        </dgm:presLayoutVars>
      </dgm:prSet>
      <dgm:spPr/>
    </dgm:pt>
    <dgm:pt modelId="{F3C50048-2359-4AA6-B363-1EF9651B9290}" type="pres">
      <dgm:prSet presAssocID="{434CF73C-6E9A-4323-A2D3-AA2542400495}" presName="compNode" presStyleCnt="0"/>
      <dgm:spPr/>
    </dgm:pt>
    <dgm:pt modelId="{1DE6EB03-B0B6-4DE4-B93D-9EBA7DD1262F}" type="pres">
      <dgm:prSet presAssocID="{434CF73C-6E9A-4323-A2D3-AA25424004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DA608A63-8916-4413-9C0D-BEECFC506988}" type="pres">
      <dgm:prSet presAssocID="{434CF73C-6E9A-4323-A2D3-AA2542400495}" presName="iconSpace" presStyleCnt="0"/>
      <dgm:spPr/>
    </dgm:pt>
    <dgm:pt modelId="{3A0B3E6B-2905-433A-B40A-D1BE579CDF92}" type="pres">
      <dgm:prSet presAssocID="{434CF73C-6E9A-4323-A2D3-AA2542400495}" presName="parTx" presStyleLbl="revTx" presStyleIdx="0" presStyleCnt="6">
        <dgm:presLayoutVars>
          <dgm:chMax val="0"/>
          <dgm:chPref val="0"/>
        </dgm:presLayoutVars>
      </dgm:prSet>
      <dgm:spPr/>
    </dgm:pt>
    <dgm:pt modelId="{31E49077-31D9-43F0-872A-D3C259E9DD96}" type="pres">
      <dgm:prSet presAssocID="{434CF73C-6E9A-4323-A2D3-AA2542400495}" presName="txSpace" presStyleCnt="0"/>
      <dgm:spPr/>
    </dgm:pt>
    <dgm:pt modelId="{C2410D45-3D1B-4665-8173-4BC055FC05D8}" type="pres">
      <dgm:prSet presAssocID="{434CF73C-6E9A-4323-A2D3-AA2542400495}" presName="desTx" presStyleLbl="revTx" presStyleIdx="1" presStyleCnt="6">
        <dgm:presLayoutVars/>
      </dgm:prSet>
      <dgm:spPr/>
    </dgm:pt>
    <dgm:pt modelId="{81B90011-3F46-4CD2-9788-0A2256C77F75}" type="pres">
      <dgm:prSet presAssocID="{32E14123-EF4C-4A0C-88E1-5A8F1A5291A5}" presName="sibTrans" presStyleCnt="0"/>
      <dgm:spPr/>
    </dgm:pt>
    <dgm:pt modelId="{635A5130-8E4D-4052-817C-376A31E0E369}" type="pres">
      <dgm:prSet presAssocID="{6A95A4E3-95BB-43A6-BC73-494C09BE2D8B}" presName="compNode" presStyleCnt="0"/>
      <dgm:spPr/>
    </dgm:pt>
    <dgm:pt modelId="{53614A8E-41E3-4B96-B3D2-0F736BDB3B39}" type="pres">
      <dgm:prSet presAssocID="{6A95A4E3-95BB-43A6-BC73-494C09BE2D8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A8F76A52-B2A2-4941-9487-2F13E1F6F8A2}" type="pres">
      <dgm:prSet presAssocID="{6A95A4E3-95BB-43A6-BC73-494C09BE2D8B}" presName="iconSpace" presStyleCnt="0"/>
      <dgm:spPr/>
    </dgm:pt>
    <dgm:pt modelId="{E3AE2A59-5040-4B11-BF7D-B06F6183E664}" type="pres">
      <dgm:prSet presAssocID="{6A95A4E3-95BB-43A6-BC73-494C09BE2D8B}" presName="parTx" presStyleLbl="revTx" presStyleIdx="2" presStyleCnt="6">
        <dgm:presLayoutVars>
          <dgm:chMax val="0"/>
          <dgm:chPref val="0"/>
        </dgm:presLayoutVars>
      </dgm:prSet>
      <dgm:spPr/>
    </dgm:pt>
    <dgm:pt modelId="{C513455C-50BC-4CC4-8ED6-30467355BB1E}" type="pres">
      <dgm:prSet presAssocID="{6A95A4E3-95BB-43A6-BC73-494C09BE2D8B}" presName="txSpace" presStyleCnt="0"/>
      <dgm:spPr/>
    </dgm:pt>
    <dgm:pt modelId="{504D694E-AB5F-4FDB-AA43-C95A0F0A74C7}" type="pres">
      <dgm:prSet presAssocID="{6A95A4E3-95BB-43A6-BC73-494C09BE2D8B}" presName="desTx" presStyleLbl="revTx" presStyleIdx="3" presStyleCnt="6">
        <dgm:presLayoutVars/>
      </dgm:prSet>
      <dgm:spPr/>
    </dgm:pt>
    <dgm:pt modelId="{8F94A4AE-C72D-4330-96EE-6CE5E92D922E}" type="pres">
      <dgm:prSet presAssocID="{699FC774-D603-4943-B633-F5532A47E4C1}" presName="sibTrans" presStyleCnt="0"/>
      <dgm:spPr/>
    </dgm:pt>
    <dgm:pt modelId="{5FFFA1E1-46E4-4F0C-9B90-25294E55BECC}" type="pres">
      <dgm:prSet presAssocID="{CDEBCA4A-178E-4C98-83FA-B08115764BB8}" presName="compNode" presStyleCnt="0"/>
      <dgm:spPr/>
    </dgm:pt>
    <dgm:pt modelId="{809333AD-1C65-43F4-8C00-1161D377DEA7}" type="pres">
      <dgm:prSet presAssocID="{CDEBCA4A-178E-4C98-83FA-B08115764BB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d"/>
        </a:ext>
      </dgm:extLst>
    </dgm:pt>
    <dgm:pt modelId="{8DE5931C-43A2-488A-9261-358DBDD353B8}" type="pres">
      <dgm:prSet presAssocID="{CDEBCA4A-178E-4C98-83FA-B08115764BB8}" presName="iconSpace" presStyleCnt="0"/>
      <dgm:spPr/>
    </dgm:pt>
    <dgm:pt modelId="{3EDD29BE-30D4-4C78-8C72-FA378E28D462}" type="pres">
      <dgm:prSet presAssocID="{CDEBCA4A-178E-4C98-83FA-B08115764BB8}" presName="parTx" presStyleLbl="revTx" presStyleIdx="4" presStyleCnt="6">
        <dgm:presLayoutVars>
          <dgm:chMax val="0"/>
          <dgm:chPref val="0"/>
        </dgm:presLayoutVars>
      </dgm:prSet>
      <dgm:spPr/>
    </dgm:pt>
    <dgm:pt modelId="{1A0E9F8D-0179-4D58-B6B6-89E61F69E548}" type="pres">
      <dgm:prSet presAssocID="{CDEBCA4A-178E-4C98-83FA-B08115764BB8}" presName="txSpace" presStyleCnt="0"/>
      <dgm:spPr/>
    </dgm:pt>
    <dgm:pt modelId="{72FFC55E-E125-4DA2-A5DA-D1EDF57ABB59}" type="pres">
      <dgm:prSet presAssocID="{CDEBCA4A-178E-4C98-83FA-B08115764BB8}" presName="desTx" presStyleLbl="revTx" presStyleIdx="5" presStyleCnt="6">
        <dgm:presLayoutVars/>
      </dgm:prSet>
      <dgm:spPr/>
    </dgm:pt>
  </dgm:ptLst>
  <dgm:cxnLst>
    <dgm:cxn modelId="{3BDB6817-0765-449F-B6B3-379AFD25B3A0}" type="presOf" srcId="{6FE541C5-6692-4229-A174-74FE60F359D5}" destId="{504D694E-AB5F-4FDB-AA43-C95A0F0A74C7}" srcOrd="0" destOrd="1" presId="urn:microsoft.com/office/officeart/2018/5/layout/CenteredIconLabelDescriptionList"/>
    <dgm:cxn modelId="{12C3B918-996D-4322-A0FC-B643F438E3C9}" srcId="{434CF73C-6E9A-4323-A2D3-AA2542400495}" destId="{7051191F-913F-499B-AC86-FD7E2BFC828C}" srcOrd="0" destOrd="0" parTransId="{F69E2D95-8E71-4149-996F-807745680C04}" sibTransId="{ED67A901-BFD1-4531-8B48-1E22C47ADDEE}"/>
    <dgm:cxn modelId="{0481952D-3E24-4242-BFF5-2B262B9BE432}" srcId="{6A95A4E3-95BB-43A6-BC73-494C09BE2D8B}" destId="{6FE541C5-6692-4229-A174-74FE60F359D5}" srcOrd="1" destOrd="0" parTransId="{EF7F91C7-C56B-438B-973C-6F2D1C31E429}" sibTransId="{06F65410-483A-4FB5-885E-5DF13D4DDAC4}"/>
    <dgm:cxn modelId="{1FB0852E-C236-4970-9A29-7596C42B4FD2}" type="presOf" srcId="{7051191F-913F-499B-AC86-FD7E2BFC828C}" destId="{C2410D45-3D1B-4665-8173-4BC055FC05D8}" srcOrd="0" destOrd="0" presId="urn:microsoft.com/office/officeart/2018/5/layout/CenteredIconLabelDescriptionList"/>
    <dgm:cxn modelId="{27640056-2495-4C83-A148-FD2AD12DE036}" type="presOf" srcId="{08D544C2-2067-4CDF-BB3E-1C7625913D0D}" destId="{504D694E-AB5F-4FDB-AA43-C95A0F0A74C7}" srcOrd="0" destOrd="2" presId="urn:microsoft.com/office/officeart/2018/5/layout/CenteredIconLabelDescriptionList"/>
    <dgm:cxn modelId="{232AFF60-39F0-4830-A6A4-2508D2FCAD76}" srcId="{CDEBCA4A-178E-4C98-83FA-B08115764BB8}" destId="{AE8A9DC8-F445-4B5E-B6FF-59E9D53F9E78}" srcOrd="0" destOrd="0" parTransId="{17684686-6B13-4BF0-B49C-E4A10CF71060}" sibTransId="{EC404529-7E93-4041-8EF3-4030FACE3782}"/>
    <dgm:cxn modelId="{3E39E264-3EBF-4F0B-8487-17EBEDBB7600}" type="presOf" srcId="{434CF73C-6E9A-4323-A2D3-AA2542400495}" destId="{3A0B3E6B-2905-433A-B40A-D1BE579CDF92}" srcOrd="0" destOrd="0" presId="urn:microsoft.com/office/officeart/2018/5/layout/CenteredIconLabelDescriptionList"/>
    <dgm:cxn modelId="{FC3CDD6B-831C-4703-9A47-03AFBDAF339F}" type="presOf" srcId="{6A95A4E3-95BB-43A6-BC73-494C09BE2D8B}" destId="{E3AE2A59-5040-4B11-BF7D-B06F6183E664}" srcOrd="0" destOrd="0" presId="urn:microsoft.com/office/officeart/2018/5/layout/CenteredIconLabelDescriptionList"/>
    <dgm:cxn modelId="{902CF56D-30C6-41BC-A51D-A6B7255509B4}" type="presOf" srcId="{50BAF0D8-C30E-4E62-9702-F3A55E92C21E}" destId="{504D694E-AB5F-4FDB-AA43-C95A0F0A74C7}" srcOrd="0" destOrd="0" presId="urn:microsoft.com/office/officeart/2018/5/layout/CenteredIconLabelDescriptionList"/>
    <dgm:cxn modelId="{BBA1316E-F4C9-44CD-AD7B-75DD2E8A8023}" srcId="{C9C543B2-D70B-4A1D-9548-7F59C48FE8AA}" destId="{CDEBCA4A-178E-4C98-83FA-B08115764BB8}" srcOrd="2" destOrd="0" parTransId="{988F6F52-D4C4-48FE-AC11-D33B526E6689}" sibTransId="{53AF6C39-543E-4633-9A11-9679F32DEEE4}"/>
    <dgm:cxn modelId="{6D42DB7D-CC83-4825-A97E-E37F9FFE2182}" type="presOf" srcId="{02F8C2D9-3479-4160-9FF1-587A5F093D42}" destId="{C2410D45-3D1B-4665-8173-4BC055FC05D8}" srcOrd="0" destOrd="1" presId="urn:microsoft.com/office/officeart/2018/5/layout/CenteredIconLabelDescriptionList"/>
    <dgm:cxn modelId="{C084B281-23C9-47A2-8E93-C32BC200F6AB}" type="presOf" srcId="{AE8A9DC8-F445-4B5E-B6FF-59E9D53F9E78}" destId="{72FFC55E-E125-4DA2-A5DA-D1EDF57ABB59}" srcOrd="0" destOrd="0" presId="urn:microsoft.com/office/officeart/2018/5/layout/CenteredIconLabelDescriptionList"/>
    <dgm:cxn modelId="{F3F95C88-342E-4909-B6E6-1CDE5D82741E}" srcId="{6A95A4E3-95BB-43A6-BC73-494C09BE2D8B}" destId="{50BAF0D8-C30E-4E62-9702-F3A55E92C21E}" srcOrd="0" destOrd="0" parTransId="{9D59051E-F73B-4AF0-A470-C6A96C2B259F}" sibTransId="{80C9F46E-1C8F-44F3-AC38-60C67245DD7B}"/>
    <dgm:cxn modelId="{F3AAA0B0-F522-4CE2-8973-AC6AD2A4BAB9}" srcId="{C9C543B2-D70B-4A1D-9548-7F59C48FE8AA}" destId="{434CF73C-6E9A-4323-A2D3-AA2542400495}" srcOrd="0" destOrd="0" parTransId="{B503F884-0DC8-447F-86E3-A13915134C41}" sibTransId="{32E14123-EF4C-4A0C-88E1-5A8F1A5291A5}"/>
    <dgm:cxn modelId="{2CDD96B1-CA6C-401D-9065-30846FFAAF44}" type="presOf" srcId="{C9C543B2-D70B-4A1D-9548-7F59C48FE8AA}" destId="{C61DD9C3-3D67-4F63-9791-2E873FE3E5D5}" srcOrd="0" destOrd="0" presId="urn:microsoft.com/office/officeart/2018/5/layout/CenteredIconLabelDescriptionList"/>
    <dgm:cxn modelId="{8A009EB3-224B-41C0-9E5F-B12718EA8BD1}" type="presOf" srcId="{CDEBCA4A-178E-4C98-83FA-B08115764BB8}" destId="{3EDD29BE-30D4-4C78-8C72-FA378E28D462}" srcOrd="0" destOrd="0" presId="urn:microsoft.com/office/officeart/2018/5/layout/CenteredIconLabelDescriptionList"/>
    <dgm:cxn modelId="{F921E1D8-9086-406B-93FA-229DEE15AC3A}" srcId="{6A95A4E3-95BB-43A6-BC73-494C09BE2D8B}" destId="{08D544C2-2067-4CDF-BB3E-1C7625913D0D}" srcOrd="2" destOrd="0" parTransId="{4CDDB851-C9D1-4657-AD48-DFAA31DF52BF}" sibTransId="{3B6490CE-7268-43FC-BAB9-1F50B3357292}"/>
    <dgm:cxn modelId="{E77761E3-18B0-4CB4-A886-2B1CB2B20BDC}" srcId="{434CF73C-6E9A-4323-A2D3-AA2542400495}" destId="{02F8C2D9-3479-4160-9FF1-587A5F093D42}" srcOrd="1" destOrd="0" parTransId="{0A5FE6FB-3F41-4CE5-9AD7-4A15D0613092}" sibTransId="{613DC37C-1437-4DAD-A4F1-D8B573F8D864}"/>
    <dgm:cxn modelId="{7F1381ED-E872-4DDA-9A13-EC53B6E22B4D}" srcId="{C9C543B2-D70B-4A1D-9548-7F59C48FE8AA}" destId="{6A95A4E3-95BB-43A6-BC73-494C09BE2D8B}" srcOrd="1" destOrd="0" parTransId="{97A66741-18A2-4DA6-8FE3-86061B9D156A}" sibTransId="{699FC774-D603-4943-B633-F5532A47E4C1}"/>
    <dgm:cxn modelId="{73B53074-38CA-4E0D-B6F9-9B7D41576054}" type="presParOf" srcId="{C61DD9C3-3D67-4F63-9791-2E873FE3E5D5}" destId="{F3C50048-2359-4AA6-B363-1EF9651B9290}" srcOrd="0" destOrd="0" presId="urn:microsoft.com/office/officeart/2018/5/layout/CenteredIconLabelDescriptionList"/>
    <dgm:cxn modelId="{F0008986-FE2F-481F-90C5-8FF2A9F10499}" type="presParOf" srcId="{F3C50048-2359-4AA6-B363-1EF9651B9290}" destId="{1DE6EB03-B0B6-4DE4-B93D-9EBA7DD1262F}" srcOrd="0" destOrd="0" presId="urn:microsoft.com/office/officeart/2018/5/layout/CenteredIconLabelDescriptionList"/>
    <dgm:cxn modelId="{0EE5924A-3796-409D-A623-B363F3012D63}" type="presParOf" srcId="{F3C50048-2359-4AA6-B363-1EF9651B9290}" destId="{DA608A63-8916-4413-9C0D-BEECFC506988}" srcOrd="1" destOrd="0" presId="urn:microsoft.com/office/officeart/2018/5/layout/CenteredIconLabelDescriptionList"/>
    <dgm:cxn modelId="{E7046AAF-1F8D-4B94-8383-BB367B4D35C4}" type="presParOf" srcId="{F3C50048-2359-4AA6-B363-1EF9651B9290}" destId="{3A0B3E6B-2905-433A-B40A-D1BE579CDF92}" srcOrd="2" destOrd="0" presId="urn:microsoft.com/office/officeart/2018/5/layout/CenteredIconLabelDescriptionList"/>
    <dgm:cxn modelId="{6B39CDBD-6606-4422-B8A4-65B6269E5F78}" type="presParOf" srcId="{F3C50048-2359-4AA6-B363-1EF9651B9290}" destId="{31E49077-31D9-43F0-872A-D3C259E9DD96}" srcOrd="3" destOrd="0" presId="urn:microsoft.com/office/officeart/2018/5/layout/CenteredIconLabelDescriptionList"/>
    <dgm:cxn modelId="{F91C7DA7-BDC2-4C5E-B332-960459187293}" type="presParOf" srcId="{F3C50048-2359-4AA6-B363-1EF9651B9290}" destId="{C2410D45-3D1B-4665-8173-4BC055FC05D8}" srcOrd="4" destOrd="0" presId="urn:microsoft.com/office/officeart/2018/5/layout/CenteredIconLabelDescriptionList"/>
    <dgm:cxn modelId="{29BE9633-ABA4-4191-92BA-2CBEC6050277}" type="presParOf" srcId="{C61DD9C3-3D67-4F63-9791-2E873FE3E5D5}" destId="{81B90011-3F46-4CD2-9788-0A2256C77F75}" srcOrd="1" destOrd="0" presId="urn:microsoft.com/office/officeart/2018/5/layout/CenteredIconLabelDescriptionList"/>
    <dgm:cxn modelId="{84FEE783-AEBE-4596-8A49-85B9ADBFFE74}" type="presParOf" srcId="{C61DD9C3-3D67-4F63-9791-2E873FE3E5D5}" destId="{635A5130-8E4D-4052-817C-376A31E0E369}" srcOrd="2" destOrd="0" presId="urn:microsoft.com/office/officeart/2018/5/layout/CenteredIconLabelDescriptionList"/>
    <dgm:cxn modelId="{B2557FF9-A8F3-4F45-8F7D-3B731CB1F517}" type="presParOf" srcId="{635A5130-8E4D-4052-817C-376A31E0E369}" destId="{53614A8E-41E3-4B96-B3D2-0F736BDB3B39}" srcOrd="0" destOrd="0" presId="urn:microsoft.com/office/officeart/2018/5/layout/CenteredIconLabelDescriptionList"/>
    <dgm:cxn modelId="{783C5F9B-D70E-492E-8923-AFB31058856F}" type="presParOf" srcId="{635A5130-8E4D-4052-817C-376A31E0E369}" destId="{A8F76A52-B2A2-4941-9487-2F13E1F6F8A2}" srcOrd="1" destOrd="0" presId="urn:microsoft.com/office/officeart/2018/5/layout/CenteredIconLabelDescriptionList"/>
    <dgm:cxn modelId="{7F76AD7B-824D-4A71-AD8F-124E60116C8F}" type="presParOf" srcId="{635A5130-8E4D-4052-817C-376A31E0E369}" destId="{E3AE2A59-5040-4B11-BF7D-B06F6183E664}" srcOrd="2" destOrd="0" presId="urn:microsoft.com/office/officeart/2018/5/layout/CenteredIconLabelDescriptionList"/>
    <dgm:cxn modelId="{CFF3343D-8FFD-4806-AC8C-B87E32DB433D}" type="presParOf" srcId="{635A5130-8E4D-4052-817C-376A31E0E369}" destId="{C513455C-50BC-4CC4-8ED6-30467355BB1E}" srcOrd="3" destOrd="0" presId="urn:microsoft.com/office/officeart/2018/5/layout/CenteredIconLabelDescriptionList"/>
    <dgm:cxn modelId="{2E65B756-5A5A-4EAF-AC3C-546999FFBCB5}" type="presParOf" srcId="{635A5130-8E4D-4052-817C-376A31E0E369}" destId="{504D694E-AB5F-4FDB-AA43-C95A0F0A74C7}" srcOrd="4" destOrd="0" presId="urn:microsoft.com/office/officeart/2018/5/layout/CenteredIconLabelDescriptionList"/>
    <dgm:cxn modelId="{55A7B4F6-5FC2-4E33-B075-F475661700AB}" type="presParOf" srcId="{C61DD9C3-3D67-4F63-9791-2E873FE3E5D5}" destId="{8F94A4AE-C72D-4330-96EE-6CE5E92D922E}" srcOrd="3" destOrd="0" presId="urn:microsoft.com/office/officeart/2018/5/layout/CenteredIconLabelDescriptionList"/>
    <dgm:cxn modelId="{EF50C860-6B5B-4212-ADBF-4725785A8EC4}" type="presParOf" srcId="{C61DD9C3-3D67-4F63-9791-2E873FE3E5D5}" destId="{5FFFA1E1-46E4-4F0C-9B90-25294E55BECC}" srcOrd="4" destOrd="0" presId="urn:microsoft.com/office/officeart/2018/5/layout/CenteredIconLabelDescriptionList"/>
    <dgm:cxn modelId="{92CF824B-8CBF-497A-B237-FA66C84FC073}" type="presParOf" srcId="{5FFFA1E1-46E4-4F0C-9B90-25294E55BECC}" destId="{809333AD-1C65-43F4-8C00-1161D377DEA7}" srcOrd="0" destOrd="0" presId="urn:microsoft.com/office/officeart/2018/5/layout/CenteredIconLabelDescriptionList"/>
    <dgm:cxn modelId="{4EB979EB-1ACE-4580-B120-05DCEC1B0DB6}" type="presParOf" srcId="{5FFFA1E1-46E4-4F0C-9B90-25294E55BECC}" destId="{8DE5931C-43A2-488A-9261-358DBDD353B8}" srcOrd="1" destOrd="0" presId="urn:microsoft.com/office/officeart/2018/5/layout/CenteredIconLabelDescriptionList"/>
    <dgm:cxn modelId="{DEDA9E1C-024D-47F5-A0CA-7FBC13A347A7}" type="presParOf" srcId="{5FFFA1E1-46E4-4F0C-9B90-25294E55BECC}" destId="{3EDD29BE-30D4-4C78-8C72-FA378E28D462}" srcOrd="2" destOrd="0" presId="urn:microsoft.com/office/officeart/2018/5/layout/CenteredIconLabelDescriptionList"/>
    <dgm:cxn modelId="{DBA5A0F8-D19D-4E64-888F-4180469DA452}" type="presParOf" srcId="{5FFFA1E1-46E4-4F0C-9B90-25294E55BECC}" destId="{1A0E9F8D-0179-4D58-B6B6-89E61F69E548}" srcOrd="3" destOrd="0" presId="urn:microsoft.com/office/officeart/2018/5/layout/CenteredIconLabelDescriptionList"/>
    <dgm:cxn modelId="{196A3B90-4817-4302-B985-3C0A14DE8BFF}" type="presParOf" srcId="{5FFFA1E1-46E4-4F0C-9B90-25294E55BECC}" destId="{72FFC55E-E125-4DA2-A5DA-D1EDF57ABB5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AB73DCA-0FEA-430E-902E-7445445D785E}"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1C0E4960-DCFA-4789-ACC2-E6BE3C9E30D7}">
      <dgm:prSet/>
      <dgm:spPr/>
      <dgm:t>
        <a:bodyPr/>
        <a:lstStyle/>
        <a:p>
          <a:r>
            <a:rPr lang="en-US"/>
            <a:t>100% coverage of Azure services</a:t>
          </a:r>
        </a:p>
      </dgm:t>
    </dgm:pt>
    <dgm:pt modelId="{BA0D5337-8094-4965-8967-DB4741D9D916}" type="parTrans" cxnId="{496FCFC8-7FE1-4F0D-ACB2-F674645953E6}">
      <dgm:prSet/>
      <dgm:spPr/>
      <dgm:t>
        <a:bodyPr/>
        <a:lstStyle/>
        <a:p>
          <a:endParaRPr lang="en-US"/>
        </a:p>
      </dgm:t>
    </dgm:pt>
    <dgm:pt modelId="{CA542124-BC69-457F-A90A-04349B27448E}" type="sibTrans" cxnId="{496FCFC8-7FE1-4F0D-ACB2-F674645953E6}">
      <dgm:prSet/>
      <dgm:spPr/>
      <dgm:t>
        <a:bodyPr/>
        <a:lstStyle/>
        <a:p>
          <a:endParaRPr lang="en-US"/>
        </a:p>
      </dgm:t>
    </dgm:pt>
    <dgm:pt modelId="{E9863C9A-04AC-4D2B-84AD-B3512A23BAE6}">
      <dgm:prSet/>
      <dgm:spPr/>
      <dgm:t>
        <a:bodyPr/>
        <a:lstStyle/>
        <a:p>
          <a:r>
            <a:rPr lang="en-US" b="0"/>
            <a:t>SLA</a:t>
          </a:r>
          <a:r>
            <a:rPr lang="en-US"/>
            <a:t> for Terraform coverage for new services and features</a:t>
          </a:r>
        </a:p>
      </dgm:t>
    </dgm:pt>
    <dgm:pt modelId="{BBFA1891-9CBA-4637-BA87-CB00158B2615}" type="parTrans" cxnId="{02D1B1FE-FD35-4078-8D08-A9A15CDC48E5}">
      <dgm:prSet/>
      <dgm:spPr/>
      <dgm:t>
        <a:bodyPr/>
        <a:lstStyle/>
        <a:p>
          <a:endParaRPr lang="en-US"/>
        </a:p>
      </dgm:t>
    </dgm:pt>
    <dgm:pt modelId="{4CFC3D41-C4B8-441C-A585-BEF226A3E119}" type="sibTrans" cxnId="{02D1B1FE-FD35-4078-8D08-A9A15CDC48E5}">
      <dgm:prSet/>
      <dgm:spPr/>
      <dgm:t>
        <a:bodyPr/>
        <a:lstStyle/>
        <a:p>
          <a:endParaRPr lang="en-US"/>
        </a:p>
      </dgm:t>
    </dgm:pt>
    <dgm:pt modelId="{42A80A15-5DF6-431B-86F9-8D6661967D4F}">
      <dgm:prSet/>
      <dgm:spPr/>
      <dgm:t>
        <a:bodyPr/>
        <a:lstStyle/>
        <a:p>
          <a:r>
            <a:rPr lang="en-US"/>
            <a:t>Centralized team working on entire Azure surface area</a:t>
          </a:r>
        </a:p>
      </dgm:t>
    </dgm:pt>
    <dgm:pt modelId="{0E4E9037-C704-41BF-9BEF-E1D0381A7AC5}" type="parTrans" cxnId="{7F2F895B-760C-4600-B911-B7666F755BA9}">
      <dgm:prSet/>
      <dgm:spPr/>
      <dgm:t>
        <a:bodyPr/>
        <a:lstStyle/>
        <a:p>
          <a:endParaRPr lang="en-US"/>
        </a:p>
      </dgm:t>
    </dgm:pt>
    <dgm:pt modelId="{88569120-0CD4-4153-B05A-1FC2533F2822}" type="sibTrans" cxnId="{7F2F895B-760C-4600-B911-B7666F755BA9}">
      <dgm:prSet/>
      <dgm:spPr/>
      <dgm:t>
        <a:bodyPr/>
        <a:lstStyle/>
        <a:p>
          <a:endParaRPr lang="en-US"/>
        </a:p>
      </dgm:t>
    </dgm:pt>
    <dgm:pt modelId="{AD6C7299-B59E-4645-A071-7EEF60E0C0BC}" type="pres">
      <dgm:prSet presAssocID="{0AB73DCA-0FEA-430E-902E-7445445D785E}" presName="root" presStyleCnt="0">
        <dgm:presLayoutVars>
          <dgm:dir/>
          <dgm:resizeHandles val="exact"/>
        </dgm:presLayoutVars>
      </dgm:prSet>
      <dgm:spPr/>
    </dgm:pt>
    <dgm:pt modelId="{CA49017E-0C75-448B-AB42-B81F6E8D359D}" type="pres">
      <dgm:prSet presAssocID="{1C0E4960-DCFA-4789-ACC2-E6BE3C9E30D7}" presName="compNode" presStyleCnt="0"/>
      <dgm:spPr/>
    </dgm:pt>
    <dgm:pt modelId="{9D091B51-7069-4F11-AEF0-5A1F6C2B33F7}" type="pres">
      <dgm:prSet presAssocID="{1C0E4960-DCFA-4789-ACC2-E6BE3C9E30D7}" presName="bgRect" presStyleLbl="bgShp" presStyleIdx="0" presStyleCnt="3"/>
      <dgm:spPr/>
    </dgm:pt>
    <dgm:pt modelId="{7C0E0D2A-A0CA-4559-A49F-91FFE8D84EA0}" type="pres">
      <dgm:prSet presAssocID="{1C0E4960-DCFA-4789-ACC2-E6BE3C9E30D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47941ABA-FA00-4D19-94C4-CB164944D217}" type="pres">
      <dgm:prSet presAssocID="{1C0E4960-DCFA-4789-ACC2-E6BE3C9E30D7}" presName="spaceRect" presStyleCnt="0"/>
      <dgm:spPr/>
    </dgm:pt>
    <dgm:pt modelId="{272F6A72-5256-42F7-ACE0-6DB347FD737B}" type="pres">
      <dgm:prSet presAssocID="{1C0E4960-DCFA-4789-ACC2-E6BE3C9E30D7}" presName="parTx" presStyleLbl="revTx" presStyleIdx="0" presStyleCnt="3">
        <dgm:presLayoutVars>
          <dgm:chMax val="0"/>
          <dgm:chPref val="0"/>
        </dgm:presLayoutVars>
      </dgm:prSet>
      <dgm:spPr/>
    </dgm:pt>
    <dgm:pt modelId="{4065AE53-9204-4E32-AA4D-671902BC339F}" type="pres">
      <dgm:prSet presAssocID="{CA542124-BC69-457F-A90A-04349B27448E}" presName="sibTrans" presStyleCnt="0"/>
      <dgm:spPr/>
    </dgm:pt>
    <dgm:pt modelId="{E9085113-D4C5-4DB8-A523-C44D3B21C009}" type="pres">
      <dgm:prSet presAssocID="{E9863C9A-04AC-4D2B-84AD-B3512A23BAE6}" presName="compNode" presStyleCnt="0"/>
      <dgm:spPr/>
    </dgm:pt>
    <dgm:pt modelId="{4B6F1772-E11A-4CD3-9266-5BE98644C5AB}" type="pres">
      <dgm:prSet presAssocID="{E9863C9A-04AC-4D2B-84AD-B3512A23BAE6}" presName="bgRect" presStyleLbl="bgShp" presStyleIdx="1" presStyleCnt="3"/>
      <dgm:spPr/>
    </dgm:pt>
    <dgm:pt modelId="{6970B9DE-215E-4FC8-98F6-6B1E8F325717}" type="pres">
      <dgm:prSet presAssocID="{E9863C9A-04AC-4D2B-84AD-B3512A23BA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gaphone"/>
        </a:ext>
      </dgm:extLst>
    </dgm:pt>
    <dgm:pt modelId="{EFEFE4AB-12DB-4049-8520-3C781044A3E9}" type="pres">
      <dgm:prSet presAssocID="{E9863C9A-04AC-4D2B-84AD-B3512A23BAE6}" presName="spaceRect" presStyleCnt="0"/>
      <dgm:spPr/>
    </dgm:pt>
    <dgm:pt modelId="{6A301E75-8039-4F39-9F97-61DFF3DF9A78}" type="pres">
      <dgm:prSet presAssocID="{E9863C9A-04AC-4D2B-84AD-B3512A23BAE6}" presName="parTx" presStyleLbl="revTx" presStyleIdx="1" presStyleCnt="3">
        <dgm:presLayoutVars>
          <dgm:chMax val="0"/>
          <dgm:chPref val="0"/>
        </dgm:presLayoutVars>
      </dgm:prSet>
      <dgm:spPr/>
    </dgm:pt>
    <dgm:pt modelId="{4AB2F0A5-8975-4099-9821-B08353EC7684}" type="pres">
      <dgm:prSet presAssocID="{4CFC3D41-C4B8-441C-A585-BEF226A3E119}" presName="sibTrans" presStyleCnt="0"/>
      <dgm:spPr/>
    </dgm:pt>
    <dgm:pt modelId="{8132B47A-70FB-47B5-A393-BAFCE63E5CD9}" type="pres">
      <dgm:prSet presAssocID="{42A80A15-5DF6-431B-86F9-8D6661967D4F}" presName="compNode" presStyleCnt="0"/>
      <dgm:spPr/>
    </dgm:pt>
    <dgm:pt modelId="{39EB218C-89BE-436F-9D70-113DC45617B6}" type="pres">
      <dgm:prSet presAssocID="{42A80A15-5DF6-431B-86F9-8D6661967D4F}" presName="bgRect" presStyleLbl="bgShp" presStyleIdx="2" presStyleCnt="3"/>
      <dgm:spPr/>
    </dgm:pt>
    <dgm:pt modelId="{F383D707-819C-4D7E-88E8-EDEA9693C513}" type="pres">
      <dgm:prSet presAssocID="{42A80A15-5DF6-431B-86F9-8D6661967D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266FE33F-9B4D-4586-B65B-A15053B39908}" type="pres">
      <dgm:prSet presAssocID="{42A80A15-5DF6-431B-86F9-8D6661967D4F}" presName="spaceRect" presStyleCnt="0"/>
      <dgm:spPr/>
    </dgm:pt>
    <dgm:pt modelId="{E84D71C7-97B6-494D-8D1A-DC912E2448A5}" type="pres">
      <dgm:prSet presAssocID="{42A80A15-5DF6-431B-86F9-8D6661967D4F}" presName="parTx" presStyleLbl="revTx" presStyleIdx="2" presStyleCnt="3">
        <dgm:presLayoutVars>
          <dgm:chMax val="0"/>
          <dgm:chPref val="0"/>
        </dgm:presLayoutVars>
      </dgm:prSet>
      <dgm:spPr/>
    </dgm:pt>
  </dgm:ptLst>
  <dgm:cxnLst>
    <dgm:cxn modelId="{7F2F895B-760C-4600-B911-B7666F755BA9}" srcId="{0AB73DCA-0FEA-430E-902E-7445445D785E}" destId="{42A80A15-5DF6-431B-86F9-8D6661967D4F}" srcOrd="2" destOrd="0" parTransId="{0E4E9037-C704-41BF-9BEF-E1D0381A7AC5}" sibTransId="{88569120-0CD4-4153-B05A-1FC2533F2822}"/>
    <dgm:cxn modelId="{3DB22B78-E9E4-FB4A-BF5F-40BC99D01654}" type="presOf" srcId="{42A80A15-5DF6-431B-86F9-8D6661967D4F}" destId="{E84D71C7-97B6-494D-8D1A-DC912E2448A5}" srcOrd="0" destOrd="0" presId="urn:microsoft.com/office/officeart/2018/2/layout/IconVerticalSolidList"/>
    <dgm:cxn modelId="{D314A380-4D8E-7B40-8CEC-37BB37D46B69}" type="presOf" srcId="{0AB73DCA-0FEA-430E-902E-7445445D785E}" destId="{AD6C7299-B59E-4645-A071-7EEF60E0C0BC}" srcOrd="0" destOrd="0" presId="urn:microsoft.com/office/officeart/2018/2/layout/IconVerticalSolidList"/>
    <dgm:cxn modelId="{6100B6B3-880B-B448-AF76-02C677763504}" type="presOf" srcId="{E9863C9A-04AC-4D2B-84AD-B3512A23BAE6}" destId="{6A301E75-8039-4F39-9F97-61DFF3DF9A78}" srcOrd="0" destOrd="0" presId="urn:microsoft.com/office/officeart/2018/2/layout/IconVerticalSolidList"/>
    <dgm:cxn modelId="{496FCFC8-7FE1-4F0D-ACB2-F674645953E6}" srcId="{0AB73DCA-0FEA-430E-902E-7445445D785E}" destId="{1C0E4960-DCFA-4789-ACC2-E6BE3C9E30D7}" srcOrd="0" destOrd="0" parTransId="{BA0D5337-8094-4965-8967-DB4741D9D916}" sibTransId="{CA542124-BC69-457F-A90A-04349B27448E}"/>
    <dgm:cxn modelId="{64157FDE-69A0-6A4F-A2BC-6B61A472DFB8}" type="presOf" srcId="{1C0E4960-DCFA-4789-ACC2-E6BE3C9E30D7}" destId="{272F6A72-5256-42F7-ACE0-6DB347FD737B}" srcOrd="0" destOrd="0" presId="urn:microsoft.com/office/officeart/2018/2/layout/IconVerticalSolidList"/>
    <dgm:cxn modelId="{02D1B1FE-FD35-4078-8D08-A9A15CDC48E5}" srcId="{0AB73DCA-0FEA-430E-902E-7445445D785E}" destId="{E9863C9A-04AC-4D2B-84AD-B3512A23BAE6}" srcOrd="1" destOrd="0" parTransId="{BBFA1891-9CBA-4637-BA87-CB00158B2615}" sibTransId="{4CFC3D41-C4B8-441C-A585-BEF226A3E119}"/>
    <dgm:cxn modelId="{B984E79B-844F-FA49-9CEF-522271D5D754}" type="presParOf" srcId="{AD6C7299-B59E-4645-A071-7EEF60E0C0BC}" destId="{CA49017E-0C75-448B-AB42-B81F6E8D359D}" srcOrd="0" destOrd="0" presId="urn:microsoft.com/office/officeart/2018/2/layout/IconVerticalSolidList"/>
    <dgm:cxn modelId="{334AA460-0DD1-D34D-9205-9BAD636AFD5D}" type="presParOf" srcId="{CA49017E-0C75-448B-AB42-B81F6E8D359D}" destId="{9D091B51-7069-4F11-AEF0-5A1F6C2B33F7}" srcOrd="0" destOrd="0" presId="urn:microsoft.com/office/officeart/2018/2/layout/IconVerticalSolidList"/>
    <dgm:cxn modelId="{14AB8A00-9DCC-DE45-8B89-156F91B7AEA2}" type="presParOf" srcId="{CA49017E-0C75-448B-AB42-B81F6E8D359D}" destId="{7C0E0D2A-A0CA-4559-A49F-91FFE8D84EA0}" srcOrd="1" destOrd="0" presId="urn:microsoft.com/office/officeart/2018/2/layout/IconVerticalSolidList"/>
    <dgm:cxn modelId="{89513C30-5754-9248-861A-F832335839DD}" type="presParOf" srcId="{CA49017E-0C75-448B-AB42-B81F6E8D359D}" destId="{47941ABA-FA00-4D19-94C4-CB164944D217}" srcOrd="2" destOrd="0" presId="urn:microsoft.com/office/officeart/2018/2/layout/IconVerticalSolidList"/>
    <dgm:cxn modelId="{1366125B-2CED-9D4D-BBF1-23BDC9C8B38A}" type="presParOf" srcId="{CA49017E-0C75-448B-AB42-B81F6E8D359D}" destId="{272F6A72-5256-42F7-ACE0-6DB347FD737B}" srcOrd="3" destOrd="0" presId="urn:microsoft.com/office/officeart/2018/2/layout/IconVerticalSolidList"/>
    <dgm:cxn modelId="{35952E6C-9643-2C4C-BD93-E2EF2737E83A}" type="presParOf" srcId="{AD6C7299-B59E-4645-A071-7EEF60E0C0BC}" destId="{4065AE53-9204-4E32-AA4D-671902BC339F}" srcOrd="1" destOrd="0" presId="urn:microsoft.com/office/officeart/2018/2/layout/IconVerticalSolidList"/>
    <dgm:cxn modelId="{774C7ECF-5967-1545-ABBD-91ED9FD9BC7B}" type="presParOf" srcId="{AD6C7299-B59E-4645-A071-7EEF60E0C0BC}" destId="{E9085113-D4C5-4DB8-A523-C44D3B21C009}" srcOrd="2" destOrd="0" presId="urn:microsoft.com/office/officeart/2018/2/layout/IconVerticalSolidList"/>
    <dgm:cxn modelId="{AC4D8D36-8F44-984B-BCEE-61AA354FA071}" type="presParOf" srcId="{E9085113-D4C5-4DB8-A523-C44D3B21C009}" destId="{4B6F1772-E11A-4CD3-9266-5BE98644C5AB}" srcOrd="0" destOrd="0" presId="urn:microsoft.com/office/officeart/2018/2/layout/IconVerticalSolidList"/>
    <dgm:cxn modelId="{A86A45A0-93FE-2042-BC27-1FC0B00B66A2}" type="presParOf" srcId="{E9085113-D4C5-4DB8-A523-C44D3B21C009}" destId="{6970B9DE-215E-4FC8-98F6-6B1E8F325717}" srcOrd="1" destOrd="0" presId="urn:microsoft.com/office/officeart/2018/2/layout/IconVerticalSolidList"/>
    <dgm:cxn modelId="{F3909E0F-6E5B-D94C-87E4-7874F1BD86C9}" type="presParOf" srcId="{E9085113-D4C5-4DB8-A523-C44D3B21C009}" destId="{EFEFE4AB-12DB-4049-8520-3C781044A3E9}" srcOrd="2" destOrd="0" presId="urn:microsoft.com/office/officeart/2018/2/layout/IconVerticalSolidList"/>
    <dgm:cxn modelId="{9179D6EE-5296-E747-BCF0-67D2E1C85934}" type="presParOf" srcId="{E9085113-D4C5-4DB8-A523-C44D3B21C009}" destId="{6A301E75-8039-4F39-9F97-61DFF3DF9A78}" srcOrd="3" destOrd="0" presId="urn:microsoft.com/office/officeart/2018/2/layout/IconVerticalSolidList"/>
    <dgm:cxn modelId="{8A35F700-C603-3C42-8A0D-F145D40BBB85}" type="presParOf" srcId="{AD6C7299-B59E-4645-A071-7EEF60E0C0BC}" destId="{4AB2F0A5-8975-4099-9821-B08353EC7684}" srcOrd="3" destOrd="0" presId="urn:microsoft.com/office/officeart/2018/2/layout/IconVerticalSolidList"/>
    <dgm:cxn modelId="{56917D5B-9BB4-0D41-A5E6-F0B120CE7CDC}" type="presParOf" srcId="{AD6C7299-B59E-4645-A071-7EEF60E0C0BC}" destId="{8132B47A-70FB-47B5-A393-BAFCE63E5CD9}" srcOrd="4" destOrd="0" presId="urn:microsoft.com/office/officeart/2018/2/layout/IconVerticalSolidList"/>
    <dgm:cxn modelId="{DA366A21-C669-B340-8298-A78E139E2871}" type="presParOf" srcId="{8132B47A-70FB-47B5-A393-BAFCE63E5CD9}" destId="{39EB218C-89BE-436F-9D70-113DC45617B6}" srcOrd="0" destOrd="0" presId="urn:microsoft.com/office/officeart/2018/2/layout/IconVerticalSolidList"/>
    <dgm:cxn modelId="{5A531C8C-68D2-4548-999A-69A8E35E97E6}" type="presParOf" srcId="{8132B47A-70FB-47B5-A393-BAFCE63E5CD9}" destId="{F383D707-819C-4D7E-88E8-EDEA9693C513}" srcOrd="1" destOrd="0" presId="urn:microsoft.com/office/officeart/2018/2/layout/IconVerticalSolidList"/>
    <dgm:cxn modelId="{B325484E-6E4C-4044-B7F5-D30827093E4D}" type="presParOf" srcId="{8132B47A-70FB-47B5-A393-BAFCE63E5CD9}" destId="{266FE33F-9B4D-4586-B65B-A15053B39908}" srcOrd="2" destOrd="0" presId="urn:microsoft.com/office/officeart/2018/2/layout/IconVerticalSolidList"/>
    <dgm:cxn modelId="{3495088F-6217-E447-8C6D-CDE6C16246DF}" type="presParOf" srcId="{8132B47A-70FB-47B5-A393-BAFCE63E5CD9}" destId="{E84D71C7-97B6-494D-8D1A-DC912E2448A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21527A-FB6A-4389-A2C8-A1368742DBCD}" type="doc">
      <dgm:prSet loTypeId="urn:microsoft.com/office/officeart/2018/5/layout/IconCircleLabelList" loCatId="icon" qsTypeId="urn:microsoft.com/office/officeart/2005/8/quickstyle/simple1" qsCatId="simple" csTypeId="urn:microsoft.com/office/officeart/2018/5/colors/Iconchunking_coloredtext_colorful5" csCatId="colorful" phldr="1"/>
      <dgm:spPr/>
      <dgm:t>
        <a:bodyPr/>
        <a:lstStyle/>
        <a:p>
          <a:endParaRPr lang="en-US"/>
        </a:p>
      </dgm:t>
    </dgm:pt>
    <dgm:pt modelId="{DF4EDC27-C27D-43B7-B3E9-DFCCBD2EFBA5}">
      <dgm:prSet/>
      <dgm:spPr/>
      <dgm:t>
        <a:bodyPr/>
        <a:lstStyle/>
        <a:p>
          <a:pPr>
            <a:defRPr cap="all"/>
          </a:pPr>
          <a:r>
            <a:rPr lang="en-US" dirty="0"/>
            <a:t>Safety</a:t>
          </a:r>
        </a:p>
      </dgm:t>
    </dgm:pt>
    <dgm:pt modelId="{C0CC9058-E743-46F1-8AA2-A06310D37AA6}" type="parTrans" cxnId="{324FECA7-C494-4D48-B3A6-1F4302832F5C}">
      <dgm:prSet/>
      <dgm:spPr/>
      <dgm:t>
        <a:bodyPr/>
        <a:lstStyle/>
        <a:p>
          <a:endParaRPr lang="en-US"/>
        </a:p>
      </dgm:t>
    </dgm:pt>
    <dgm:pt modelId="{05222DBA-993A-46D6-A9FE-630FB9A0CE3A}" type="sibTrans" cxnId="{324FECA7-C494-4D48-B3A6-1F4302832F5C}">
      <dgm:prSet/>
      <dgm:spPr/>
      <dgm:t>
        <a:bodyPr/>
        <a:lstStyle/>
        <a:p>
          <a:endParaRPr lang="en-US"/>
        </a:p>
      </dgm:t>
    </dgm:pt>
    <dgm:pt modelId="{EBA5427B-B20E-4F10-853A-E8706B4CC13A}">
      <dgm:prSet/>
      <dgm:spPr/>
      <dgm:t>
        <a:bodyPr/>
        <a:lstStyle/>
        <a:p>
          <a:pPr>
            <a:defRPr cap="all"/>
          </a:pPr>
          <a:r>
            <a:rPr lang="en-US" dirty="0"/>
            <a:t>Sanity</a:t>
          </a:r>
        </a:p>
      </dgm:t>
    </dgm:pt>
    <dgm:pt modelId="{ABBDE1C4-F246-4A1D-BB69-EB5346FA9A18}" type="parTrans" cxnId="{52D70EA0-6778-4A5D-A95C-1842DF3B686A}">
      <dgm:prSet/>
      <dgm:spPr/>
      <dgm:t>
        <a:bodyPr/>
        <a:lstStyle/>
        <a:p>
          <a:endParaRPr lang="en-US"/>
        </a:p>
      </dgm:t>
    </dgm:pt>
    <dgm:pt modelId="{1A402B1D-7BDC-4462-9E41-A1BD603B7EF9}" type="sibTrans" cxnId="{52D70EA0-6778-4A5D-A95C-1842DF3B686A}">
      <dgm:prSet/>
      <dgm:spPr/>
      <dgm:t>
        <a:bodyPr/>
        <a:lstStyle/>
        <a:p>
          <a:endParaRPr lang="en-US"/>
        </a:p>
      </dgm:t>
    </dgm:pt>
    <dgm:pt modelId="{B26BCC3B-2EFD-44C0-BB15-F7A8117B776E}" type="pres">
      <dgm:prSet presAssocID="{7A21527A-FB6A-4389-A2C8-A1368742DBCD}" presName="root" presStyleCnt="0">
        <dgm:presLayoutVars>
          <dgm:dir/>
          <dgm:resizeHandles val="exact"/>
        </dgm:presLayoutVars>
      </dgm:prSet>
      <dgm:spPr/>
    </dgm:pt>
    <dgm:pt modelId="{87EED827-24DB-47F6-8312-86EE188F48DF}" type="pres">
      <dgm:prSet presAssocID="{DF4EDC27-C27D-43B7-B3E9-DFCCBD2EFBA5}" presName="compNode" presStyleCnt="0"/>
      <dgm:spPr/>
    </dgm:pt>
    <dgm:pt modelId="{AA44DF61-2B1A-49BD-A9A6-71CF8CA2D968}" type="pres">
      <dgm:prSet presAssocID="{DF4EDC27-C27D-43B7-B3E9-DFCCBD2EFBA5}" presName="iconBgRect" presStyleLbl="bgShp" presStyleIdx="0" presStyleCnt="2"/>
      <dgm:spPr/>
    </dgm:pt>
    <dgm:pt modelId="{BFB27CA1-086A-4A95-A925-36DD300C1181}" type="pres">
      <dgm:prSet presAssocID="{DF4EDC27-C27D-43B7-B3E9-DFCCBD2EFBA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afe"/>
        </a:ext>
      </dgm:extLst>
    </dgm:pt>
    <dgm:pt modelId="{55990207-9FA1-442C-A41B-C70C83EB5976}" type="pres">
      <dgm:prSet presAssocID="{DF4EDC27-C27D-43B7-B3E9-DFCCBD2EFBA5}" presName="spaceRect" presStyleCnt="0"/>
      <dgm:spPr/>
    </dgm:pt>
    <dgm:pt modelId="{483251D0-CD40-4293-B22C-9A64FD0BEF67}" type="pres">
      <dgm:prSet presAssocID="{DF4EDC27-C27D-43B7-B3E9-DFCCBD2EFBA5}" presName="textRect" presStyleLbl="revTx" presStyleIdx="0" presStyleCnt="2">
        <dgm:presLayoutVars>
          <dgm:chMax val="1"/>
          <dgm:chPref val="1"/>
        </dgm:presLayoutVars>
      </dgm:prSet>
      <dgm:spPr/>
    </dgm:pt>
    <dgm:pt modelId="{2CD4586F-8ABC-4B77-B4A6-8DD4F80E93EC}" type="pres">
      <dgm:prSet presAssocID="{05222DBA-993A-46D6-A9FE-630FB9A0CE3A}" presName="sibTrans" presStyleCnt="0"/>
      <dgm:spPr/>
    </dgm:pt>
    <dgm:pt modelId="{19940B3B-C3BF-44D3-8EEA-79634CAF6A48}" type="pres">
      <dgm:prSet presAssocID="{EBA5427B-B20E-4F10-853A-E8706B4CC13A}" presName="compNode" presStyleCnt="0"/>
      <dgm:spPr/>
    </dgm:pt>
    <dgm:pt modelId="{5087CE15-ADFE-4544-B5EB-F8548765B914}" type="pres">
      <dgm:prSet presAssocID="{EBA5427B-B20E-4F10-853A-E8706B4CC13A}" presName="iconBgRect" presStyleLbl="bgShp" presStyleIdx="1" presStyleCnt="2"/>
      <dgm:spPr/>
    </dgm:pt>
    <dgm:pt modelId="{F87B67A3-760F-4F83-9009-65C8FB61ED3C}" type="pres">
      <dgm:prSet presAssocID="{EBA5427B-B20E-4F10-853A-E8706B4CC13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lind"/>
        </a:ext>
      </dgm:extLst>
    </dgm:pt>
    <dgm:pt modelId="{426B1BB8-896C-483A-A57F-54883A1387A6}" type="pres">
      <dgm:prSet presAssocID="{EBA5427B-B20E-4F10-853A-E8706B4CC13A}" presName="spaceRect" presStyleCnt="0"/>
      <dgm:spPr/>
    </dgm:pt>
    <dgm:pt modelId="{46BC3D5B-B85E-45D8-BC5D-28C440F9AE70}" type="pres">
      <dgm:prSet presAssocID="{EBA5427B-B20E-4F10-853A-E8706B4CC13A}" presName="textRect" presStyleLbl="revTx" presStyleIdx="1" presStyleCnt="2">
        <dgm:presLayoutVars>
          <dgm:chMax val="1"/>
          <dgm:chPref val="1"/>
        </dgm:presLayoutVars>
      </dgm:prSet>
      <dgm:spPr/>
    </dgm:pt>
  </dgm:ptLst>
  <dgm:cxnLst>
    <dgm:cxn modelId="{F5938847-8F7E-C94B-A50A-79FC44C755D0}" type="presOf" srcId="{DF4EDC27-C27D-43B7-B3E9-DFCCBD2EFBA5}" destId="{483251D0-CD40-4293-B22C-9A64FD0BEF67}" srcOrd="0" destOrd="0" presId="urn:microsoft.com/office/officeart/2018/5/layout/IconCircleLabelList"/>
    <dgm:cxn modelId="{8793E174-6773-AB49-B27E-EC37725CA642}" type="presOf" srcId="{EBA5427B-B20E-4F10-853A-E8706B4CC13A}" destId="{46BC3D5B-B85E-45D8-BC5D-28C440F9AE70}" srcOrd="0" destOrd="0" presId="urn:microsoft.com/office/officeart/2018/5/layout/IconCircleLabelList"/>
    <dgm:cxn modelId="{52D70EA0-6778-4A5D-A95C-1842DF3B686A}" srcId="{7A21527A-FB6A-4389-A2C8-A1368742DBCD}" destId="{EBA5427B-B20E-4F10-853A-E8706B4CC13A}" srcOrd="1" destOrd="0" parTransId="{ABBDE1C4-F246-4A1D-BB69-EB5346FA9A18}" sibTransId="{1A402B1D-7BDC-4462-9E41-A1BD603B7EF9}"/>
    <dgm:cxn modelId="{F82711A0-AE47-8144-AA15-DF7DB769352E}" type="presOf" srcId="{7A21527A-FB6A-4389-A2C8-A1368742DBCD}" destId="{B26BCC3B-2EFD-44C0-BB15-F7A8117B776E}" srcOrd="0" destOrd="0" presId="urn:microsoft.com/office/officeart/2018/5/layout/IconCircleLabelList"/>
    <dgm:cxn modelId="{324FECA7-C494-4D48-B3A6-1F4302832F5C}" srcId="{7A21527A-FB6A-4389-A2C8-A1368742DBCD}" destId="{DF4EDC27-C27D-43B7-B3E9-DFCCBD2EFBA5}" srcOrd="0" destOrd="0" parTransId="{C0CC9058-E743-46F1-8AA2-A06310D37AA6}" sibTransId="{05222DBA-993A-46D6-A9FE-630FB9A0CE3A}"/>
    <dgm:cxn modelId="{9D62819B-BAF3-FF47-BE6C-609E5A9369E3}" type="presParOf" srcId="{B26BCC3B-2EFD-44C0-BB15-F7A8117B776E}" destId="{87EED827-24DB-47F6-8312-86EE188F48DF}" srcOrd="0" destOrd="0" presId="urn:microsoft.com/office/officeart/2018/5/layout/IconCircleLabelList"/>
    <dgm:cxn modelId="{5CBB5F53-9C6D-0442-B9E2-573AF65F421D}" type="presParOf" srcId="{87EED827-24DB-47F6-8312-86EE188F48DF}" destId="{AA44DF61-2B1A-49BD-A9A6-71CF8CA2D968}" srcOrd="0" destOrd="0" presId="urn:microsoft.com/office/officeart/2018/5/layout/IconCircleLabelList"/>
    <dgm:cxn modelId="{026D4EC0-BD32-0543-83BE-3D85122432B9}" type="presParOf" srcId="{87EED827-24DB-47F6-8312-86EE188F48DF}" destId="{BFB27CA1-086A-4A95-A925-36DD300C1181}" srcOrd="1" destOrd="0" presId="urn:microsoft.com/office/officeart/2018/5/layout/IconCircleLabelList"/>
    <dgm:cxn modelId="{C289DE88-5A71-6A4E-B71E-6E4B5EB7DC9D}" type="presParOf" srcId="{87EED827-24DB-47F6-8312-86EE188F48DF}" destId="{55990207-9FA1-442C-A41B-C70C83EB5976}" srcOrd="2" destOrd="0" presId="urn:microsoft.com/office/officeart/2018/5/layout/IconCircleLabelList"/>
    <dgm:cxn modelId="{12646F91-42C0-5C4D-A0C3-8029CE22F4DB}" type="presParOf" srcId="{87EED827-24DB-47F6-8312-86EE188F48DF}" destId="{483251D0-CD40-4293-B22C-9A64FD0BEF67}" srcOrd="3" destOrd="0" presId="urn:microsoft.com/office/officeart/2018/5/layout/IconCircleLabelList"/>
    <dgm:cxn modelId="{AB9E3AF6-2C42-594C-AECD-B868D158132F}" type="presParOf" srcId="{B26BCC3B-2EFD-44C0-BB15-F7A8117B776E}" destId="{2CD4586F-8ABC-4B77-B4A6-8DD4F80E93EC}" srcOrd="1" destOrd="0" presId="urn:microsoft.com/office/officeart/2018/5/layout/IconCircleLabelList"/>
    <dgm:cxn modelId="{12B1AA12-1CD3-BB47-9CF5-5455942194CB}" type="presParOf" srcId="{B26BCC3B-2EFD-44C0-BB15-F7A8117B776E}" destId="{19940B3B-C3BF-44D3-8EEA-79634CAF6A48}" srcOrd="2" destOrd="0" presId="urn:microsoft.com/office/officeart/2018/5/layout/IconCircleLabelList"/>
    <dgm:cxn modelId="{8CF3B085-8738-0D47-83A0-8FB7F9C28313}" type="presParOf" srcId="{19940B3B-C3BF-44D3-8EEA-79634CAF6A48}" destId="{5087CE15-ADFE-4544-B5EB-F8548765B914}" srcOrd="0" destOrd="0" presId="urn:microsoft.com/office/officeart/2018/5/layout/IconCircleLabelList"/>
    <dgm:cxn modelId="{2C04F83C-7D7B-B448-B8E8-8F35474DE24A}" type="presParOf" srcId="{19940B3B-C3BF-44D3-8EEA-79634CAF6A48}" destId="{F87B67A3-760F-4F83-9009-65C8FB61ED3C}" srcOrd="1" destOrd="0" presId="urn:microsoft.com/office/officeart/2018/5/layout/IconCircleLabelList"/>
    <dgm:cxn modelId="{0AA20E51-69F6-BC48-9A34-4CB7EF81DC26}" type="presParOf" srcId="{19940B3B-C3BF-44D3-8EEA-79634CAF6A48}" destId="{426B1BB8-896C-483A-A57F-54883A1387A6}" srcOrd="2" destOrd="0" presId="urn:microsoft.com/office/officeart/2018/5/layout/IconCircleLabelList"/>
    <dgm:cxn modelId="{3F60CBDD-E11E-F94E-81E3-8E98ECA3DD6D}" type="presParOf" srcId="{19940B3B-C3BF-44D3-8EEA-79634CAF6A48}" destId="{46BC3D5B-B85E-45D8-BC5D-28C440F9AE7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426406-FB5B-4C85-9C6E-C42E72AB772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6F67405-22C6-4DA5-843F-81E3BC3ADA6B}">
      <dgm:prSet/>
      <dgm:spPr/>
      <dgm:t>
        <a:bodyPr/>
        <a:lstStyle/>
        <a:p>
          <a:pPr>
            <a:lnSpc>
              <a:spcPct val="100000"/>
            </a:lnSpc>
          </a:pPr>
          <a:r>
            <a:rPr lang="en-US" dirty="0"/>
            <a:t>Security</a:t>
          </a:r>
        </a:p>
      </dgm:t>
    </dgm:pt>
    <dgm:pt modelId="{E3779C79-76EF-4775-88EE-93BD6B911E5D}" type="parTrans" cxnId="{F9F238A6-B248-4597-93CF-D8C4DBE83E45}">
      <dgm:prSet/>
      <dgm:spPr/>
      <dgm:t>
        <a:bodyPr/>
        <a:lstStyle/>
        <a:p>
          <a:endParaRPr lang="en-US"/>
        </a:p>
      </dgm:t>
    </dgm:pt>
    <dgm:pt modelId="{DC9F0858-19CF-4661-B4CA-576ED74B0B3E}" type="sibTrans" cxnId="{F9F238A6-B248-4597-93CF-D8C4DBE83E45}">
      <dgm:prSet/>
      <dgm:spPr/>
      <dgm:t>
        <a:bodyPr/>
        <a:lstStyle/>
        <a:p>
          <a:endParaRPr lang="en-US"/>
        </a:p>
      </dgm:t>
    </dgm:pt>
    <dgm:pt modelId="{10050B85-262F-4570-991E-2E8456E2DDCB}">
      <dgm:prSet/>
      <dgm:spPr/>
      <dgm:t>
        <a:bodyPr/>
        <a:lstStyle/>
        <a:p>
          <a:pPr>
            <a:lnSpc>
              <a:spcPct val="100000"/>
            </a:lnSpc>
          </a:pPr>
          <a:r>
            <a:rPr lang="en-US"/>
            <a:t>Scale</a:t>
          </a:r>
        </a:p>
      </dgm:t>
    </dgm:pt>
    <dgm:pt modelId="{B906F7E4-3E18-4963-8011-0EEEC8FEA300}" type="parTrans" cxnId="{B6E1225B-208C-445C-8ABA-D049342BCD77}">
      <dgm:prSet/>
      <dgm:spPr/>
      <dgm:t>
        <a:bodyPr/>
        <a:lstStyle/>
        <a:p>
          <a:endParaRPr lang="en-US"/>
        </a:p>
      </dgm:t>
    </dgm:pt>
    <dgm:pt modelId="{0B91FFA0-AC06-4CB7-A987-8D7752C97C01}" type="sibTrans" cxnId="{B6E1225B-208C-445C-8ABA-D049342BCD77}">
      <dgm:prSet/>
      <dgm:spPr/>
      <dgm:t>
        <a:bodyPr/>
        <a:lstStyle/>
        <a:p>
          <a:endParaRPr lang="en-US"/>
        </a:p>
      </dgm:t>
    </dgm:pt>
    <dgm:pt modelId="{433D044E-E1E2-4B92-AA46-88F75464456C}">
      <dgm:prSet/>
      <dgm:spPr/>
      <dgm:t>
        <a:bodyPr/>
        <a:lstStyle/>
        <a:p>
          <a:pPr>
            <a:lnSpc>
              <a:spcPct val="100000"/>
            </a:lnSpc>
          </a:pPr>
          <a:r>
            <a:rPr lang="en-US"/>
            <a:t>Save money</a:t>
          </a:r>
        </a:p>
      </dgm:t>
    </dgm:pt>
    <dgm:pt modelId="{953C8867-DA01-45B2-B0A1-4A92C00410BB}" type="parTrans" cxnId="{910318EF-9038-4140-948E-E3C9EEE238A1}">
      <dgm:prSet/>
      <dgm:spPr/>
      <dgm:t>
        <a:bodyPr/>
        <a:lstStyle/>
        <a:p>
          <a:endParaRPr lang="en-US"/>
        </a:p>
      </dgm:t>
    </dgm:pt>
    <dgm:pt modelId="{24D42942-A166-414F-AED0-763B9E1EA6F6}" type="sibTrans" cxnId="{910318EF-9038-4140-948E-E3C9EEE238A1}">
      <dgm:prSet/>
      <dgm:spPr/>
      <dgm:t>
        <a:bodyPr/>
        <a:lstStyle/>
        <a:p>
          <a:endParaRPr lang="en-US"/>
        </a:p>
      </dgm:t>
    </dgm:pt>
    <dgm:pt modelId="{9093875D-96DD-4F2E-ABBD-59ADFADE8D0A}">
      <dgm:prSet/>
      <dgm:spPr/>
      <dgm:t>
        <a:bodyPr/>
        <a:lstStyle/>
        <a:p>
          <a:pPr>
            <a:lnSpc>
              <a:spcPct val="100000"/>
            </a:lnSpc>
          </a:pPr>
          <a:r>
            <a:rPr lang="en-US" dirty="0"/>
            <a:t>Flexibility</a:t>
          </a:r>
        </a:p>
      </dgm:t>
    </dgm:pt>
    <dgm:pt modelId="{83BAE92D-F6FF-485D-B5A7-B628AE846B44}" type="parTrans" cxnId="{51DDED13-93A3-405B-852A-D8F39952D6B0}">
      <dgm:prSet/>
      <dgm:spPr/>
      <dgm:t>
        <a:bodyPr/>
        <a:lstStyle/>
        <a:p>
          <a:endParaRPr lang="en-US"/>
        </a:p>
      </dgm:t>
    </dgm:pt>
    <dgm:pt modelId="{6D8318DF-6996-4315-8C98-003030960093}" type="sibTrans" cxnId="{51DDED13-93A3-405B-852A-D8F39952D6B0}">
      <dgm:prSet/>
      <dgm:spPr/>
      <dgm:t>
        <a:bodyPr/>
        <a:lstStyle/>
        <a:p>
          <a:endParaRPr lang="en-US"/>
        </a:p>
      </dgm:t>
    </dgm:pt>
    <dgm:pt modelId="{0AE5808C-0768-4D31-82BA-5357F70516E2}">
      <dgm:prSet/>
      <dgm:spPr/>
      <dgm:t>
        <a:bodyPr/>
        <a:lstStyle/>
        <a:p>
          <a:pPr>
            <a:lnSpc>
              <a:spcPct val="100000"/>
            </a:lnSpc>
          </a:pPr>
          <a:r>
            <a:rPr lang="en-US" dirty="0"/>
            <a:t>Deliver Value</a:t>
          </a:r>
        </a:p>
      </dgm:t>
    </dgm:pt>
    <dgm:pt modelId="{973DE7A4-1BD5-4594-BF7A-5F33A2116E99}" type="parTrans" cxnId="{F658F914-130E-43D5-BE59-AD646354428E}">
      <dgm:prSet/>
      <dgm:spPr/>
      <dgm:t>
        <a:bodyPr/>
        <a:lstStyle/>
        <a:p>
          <a:endParaRPr lang="en-US"/>
        </a:p>
      </dgm:t>
    </dgm:pt>
    <dgm:pt modelId="{DD6A5BF3-BDDA-4ABF-AA23-D785C905E07D}" type="sibTrans" cxnId="{F658F914-130E-43D5-BE59-AD646354428E}">
      <dgm:prSet/>
      <dgm:spPr/>
      <dgm:t>
        <a:bodyPr/>
        <a:lstStyle/>
        <a:p>
          <a:endParaRPr lang="en-US"/>
        </a:p>
      </dgm:t>
    </dgm:pt>
    <dgm:pt modelId="{C205E7D1-4CB8-467C-B38D-7C11C2D4028B}" type="pres">
      <dgm:prSet presAssocID="{A8426406-FB5B-4C85-9C6E-C42E72AB772B}" presName="root" presStyleCnt="0">
        <dgm:presLayoutVars>
          <dgm:dir/>
          <dgm:resizeHandles val="exact"/>
        </dgm:presLayoutVars>
      </dgm:prSet>
      <dgm:spPr/>
    </dgm:pt>
    <dgm:pt modelId="{3E5A6B89-FCEB-4F04-90BF-4AD95BBD82F7}" type="pres">
      <dgm:prSet presAssocID="{D6F67405-22C6-4DA5-843F-81E3BC3ADA6B}" presName="compNode" presStyleCnt="0"/>
      <dgm:spPr/>
    </dgm:pt>
    <dgm:pt modelId="{65222B5D-49C1-4645-A3E5-15D79171B2DF}" type="pres">
      <dgm:prSet presAssocID="{D6F67405-22C6-4DA5-843F-81E3BC3ADA6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E99B320B-970C-43D7-A405-76A97A8C45AD}" type="pres">
      <dgm:prSet presAssocID="{D6F67405-22C6-4DA5-843F-81E3BC3ADA6B}" presName="spaceRect" presStyleCnt="0"/>
      <dgm:spPr/>
    </dgm:pt>
    <dgm:pt modelId="{A0CF0595-8606-4CEF-A8B4-8A568867E289}" type="pres">
      <dgm:prSet presAssocID="{D6F67405-22C6-4DA5-843F-81E3BC3ADA6B}" presName="textRect" presStyleLbl="revTx" presStyleIdx="0" presStyleCnt="5">
        <dgm:presLayoutVars>
          <dgm:chMax val="1"/>
          <dgm:chPref val="1"/>
        </dgm:presLayoutVars>
      </dgm:prSet>
      <dgm:spPr/>
    </dgm:pt>
    <dgm:pt modelId="{2D36AC6E-8721-4D64-905D-D61C828F8AA4}" type="pres">
      <dgm:prSet presAssocID="{DC9F0858-19CF-4661-B4CA-576ED74B0B3E}" presName="sibTrans" presStyleCnt="0"/>
      <dgm:spPr/>
    </dgm:pt>
    <dgm:pt modelId="{34E737CE-DA1A-431F-9FA3-EDBF663B74EA}" type="pres">
      <dgm:prSet presAssocID="{10050B85-262F-4570-991E-2E8456E2DDCB}" presName="compNode" presStyleCnt="0"/>
      <dgm:spPr/>
    </dgm:pt>
    <dgm:pt modelId="{1D42D232-4E40-4BE7-B452-261EC89AED7A}" type="pres">
      <dgm:prSet presAssocID="{10050B85-262F-4570-991E-2E8456E2DDC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
        </a:ext>
      </dgm:extLst>
    </dgm:pt>
    <dgm:pt modelId="{34580B9B-9D74-4193-906E-3EECF95A385A}" type="pres">
      <dgm:prSet presAssocID="{10050B85-262F-4570-991E-2E8456E2DDCB}" presName="spaceRect" presStyleCnt="0"/>
      <dgm:spPr/>
    </dgm:pt>
    <dgm:pt modelId="{7D4CDF6A-31F1-4BF4-9649-48C39E341046}" type="pres">
      <dgm:prSet presAssocID="{10050B85-262F-4570-991E-2E8456E2DDCB}" presName="textRect" presStyleLbl="revTx" presStyleIdx="1" presStyleCnt="5">
        <dgm:presLayoutVars>
          <dgm:chMax val="1"/>
          <dgm:chPref val="1"/>
        </dgm:presLayoutVars>
      </dgm:prSet>
      <dgm:spPr/>
    </dgm:pt>
    <dgm:pt modelId="{FE585033-AE02-4431-A78E-34246A4450AB}" type="pres">
      <dgm:prSet presAssocID="{0B91FFA0-AC06-4CB7-A987-8D7752C97C01}" presName="sibTrans" presStyleCnt="0"/>
      <dgm:spPr/>
    </dgm:pt>
    <dgm:pt modelId="{860EE58B-C031-4884-B150-C32BC2EBE6FE}" type="pres">
      <dgm:prSet presAssocID="{433D044E-E1E2-4B92-AA46-88F75464456C}" presName="compNode" presStyleCnt="0"/>
      <dgm:spPr/>
    </dgm:pt>
    <dgm:pt modelId="{0A065962-DFBF-49AF-AEC9-54B32CF1059D}" type="pres">
      <dgm:prSet presAssocID="{433D044E-E1E2-4B92-AA46-88F75464456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ggy Bank"/>
        </a:ext>
      </dgm:extLst>
    </dgm:pt>
    <dgm:pt modelId="{E315C7E3-4373-4FA5-9BCD-738908B37F6F}" type="pres">
      <dgm:prSet presAssocID="{433D044E-E1E2-4B92-AA46-88F75464456C}" presName="spaceRect" presStyleCnt="0"/>
      <dgm:spPr/>
    </dgm:pt>
    <dgm:pt modelId="{43826F52-87CD-43EA-8A10-90BE38B77877}" type="pres">
      <dgm:prSet presAssocID="{433D044E-E1E2-4B92-AA46-88F75464456C}" presName="textRect" presStyleLbl="revTx" presStyleIdx="2" presStyleCnt="5">
        <dgm:presLayoutVars>
          <dgm:chMax val="1"/>
          <dgm:chPref val="1"/>
        </dgm:presLayoutVars>
      </dgm:prSet>
      <dgm:spPr/>
    </dgm:pt>
    <dgm:pt modelId="{89491004-CAFA-42EC-A7AB-A849B92F0C57}" type="pres">
      <dgm:prSet presAssocID="{24D42942-A166-414F-AED0-763B9E1EA6F6}" presName="sibTrans" presStyleCnt="0"/>
      <dgm:spPr/>
    </dgm:pt>
    <dgm:pt modelId="{D4672F42-389B-4441-AA34-3038DDA3FD4F}" type="pres">
      <dgm:prSet presAssocID="{9093875D-96DD-4F2E-ABBD-59ADFADE8D0A}" presName="compNode" presStyleCnt="0"/>
      <dgm:spPr/>
    </dgm:pt>
    <dgm:pt modelId="{83DDA016-46DF-4C19-941F-0DDEAAA8002B}" type="pres">
      <dgm:prSet presAssocID="{9093875D-96DD-4F2E-ABBD-59ADFADE8D0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lectrician"/>
        </a:ext>
      </dgm:extLst>
    </dgm:pt>
    <dgm:pt modelId="{AB929EC8-3FEF-4951-94E1-C707236CCE2B}" type="pres">
      <dgm:prSet presAssocID="{9093875D-96DD-4F2E-ABBD-59ADFADE8D0A}" presName="spaceRect" presStyleCnt="0"/>
      <dgm:spPr/>
    </dgm:pt>
    <dgm:pt modelId="{3EBC017E-501C-40A9-A166-7E44C358A812}" type="pres">
      <dgm:prSet presAssocID="{9093875D-96DD-4F2E-ABBD-59ADFADE8D0A}" presName="textRect" presStyleLbl="revTx" presStyleIdx="3" presStyleCnt="5">
        <dgm:presLayoutVars>
          <dgm:chMax val="1"/>
          <dgm:chPref val="1"/>
        </dgm:presLayoutVars>
      </dgm:prSet>
      <dgm:spPr/>
    </dgm:pt>
    <dgm:pt modelId="{06937513-8DDC-4943-9A7E-493E112FA68B}" type="pres">
      <dgm:prSet presAssocID="{6D8318DF-6996-4315-8C98-003030960093}" presName="sibTrans" presStyleCnt="0"/>
      <dgm:spPr/>
    </dgm:pt>
    <dgm:pt modelId="{1C5D4043-8C6E-4788-8096-C3DBC9AC0500}" type="pres">
      <dgm:prSet presAssocID="{0AE5808C-0768-4D31-82BA-5357F70516E2}" presName="compNode" presStyleCnt="0"/>
      <dgm:spPr/>
    </dgm:pt>
    <dgm:pt modelId="{66F0EA86-CA09-4ED3-8922-EAE872219562}" type="pres">
      <dgm:prSet presAssocID="{0AE5808C-0768-4D31-82BA-5357F70516E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ruck"/>
        </a:ext>
      </dgm:extLst>
    </dgm:pt>
    <dgm:pt modelId="{2A0A346F-4121-47B5-AFBB-A687FED4406F}" type="pres">
      <dgm:prSet presAssocID="{0AE5808C-0768-4D31-82BA-5357F70516E2}" presName="spaceRect" presStyleCnt="0"/>
      <dgm:spPr/>
    </dgm:pt>
    <dgm:pt modelId="{A565AD6B-DCE1-4271-BF95-7B75657EE1DE}" type="pres">
      <dgm:prSet presAssocID="{0AE5808C-0768-4D31-82BA-5357F70516E2}" presName="textRect" presStyleLbl="revTx" presStyleIdx="4" presStyleCnt="5">
        <dgm:presLayoutVars>
          <dgm:chMax val="1"/>
          <dgm:chPref val="1"/>
        </dgm:presLayoutVars>
      </dgm:prSet>
      <dgm:spPr/>
    </dgm:pt>
  </dgm:ptLst>
  <dgm:cxnLst>
    <dgm:cxn modelId="{452E030C-FFAD-4957-B009-5C1A4D8F1535}" type="presOf" srcId="{10050B85-262F-4570-991E-2E8456E2DDCB}" destId="{7D4CDF6A-31F1-4BF4-9649-48C39E341046}" srcOrd="0" destOrd="0" presId="urn:microsoft.com/office/officeart/2018/2/layout/IconLabelList"/>
    <dgm:cxn modelId="{51DDED13-93A3-405B-852A-D8F39952D6B0}" srcId="{A8426406-FB5B-4C85-9C6E-C42E72AB772B}" destId="{9093875D-96DD-4F2E-ABBD-59ADFADE8D0A}" srcOrd="3" destOrd="0" parTransId="{83BAE92D-F6FF-485D-B5A7-B628AE846B44}" sibTransId="{6D8318DF-6996-4315-8C98-003030960093}"/>
    <dgm:cxn modelId="{F658F914-130E-43D5-BE59-AD646354428E}" srcId="{A8426406-FB5B-4C85-9C6E-C42E72AB772B}" destId="{0AE5808C-0768-4D31-82BA-5357F70516E2}" srcOrd="4" destOrd="0" parTransId="{973DE7A4-1BD5-4594-BF7A-5F33A2116E99}" sibTransId="{DD6A5BF3-BDDA-4ABF-AA23-D785C905E07D}"/>
    <dgm:cxn modelId="{929E4128-703D-4BDA-AAEB-CC1B750C5B61}" type="presOf" srcId="{433D044E-E1E2-4B92-AA46-88F75464456C}" destId="{43826F52-87CD-43EA-8A10-90BE38B77877}" srcOrd="0" destOrd="0" presId="urn:microsoft.com/office/officeart/2018/2/layout/IconLabelList"/>
    <dgm:cxn modelId="{5E6C8E51-BDF0-45A8-B013-2F748182001C}" type="presOf" srcId="{A8426406-FB5B-4C85-9C6E-C42E72AB772B}" destId="{C205E7D1-4CB8-467C-B38D-7C11C2D4028B}" srcOrd="0" destOrd="0" presId="urn:microsoft.com/office/officeart/2018/2/layout/IconLabelList"/>
    <dgm:cxn modelId="{B6E1225B-208C-445C-8ABA-D049342BCD77}" srcId="{A8426406-FB5B-4C85-9C6E-C42E72AB772B}" destId="{10050B85-262F-4570-991E-2E8456E2DDCB}" srcOrd="1" destOrd="0" parTransId="{B906F7E4-3E18-4963-8011-0EEEC8FEA300}" sibTransId="{0B91FFA0-AC06-4CB7-A987-8D7752C97C01}"/>
    <dgm:cxn modelId="{24EEA761-ABB5-4995-97EF-113A7B193FEE}" type="presOf" srcId="{0AE5808C-0768-4D31-82BA-5357F70516E2}" destId="{A565AD6B-DCE1-4271-BF95-7B75657EE1DE}" srcOrd="0" destOrd="0" presId="urn:microsoft.com/office/officeart/2018/2/layout/IconLabelList"/>
    <dgm:cxn modelId="{BA265D84-D918-47AD-A670-D280D6CB2044}" type="presOf" srcId="{D6F67405-22C6-4DA5-843F-81E3BC3ADA6B}" destId="{A0CF0595-8606-4CEF-A8B4-8A568867E289}" srcOrd="0" destOrd="0" presId="urn:microsoft.com/office/officeart/2018/2/layout/IconLabelList"/>
    <dgm:cxn modelId="{F9F238A6-B248-4597-93CF-D8C4DBE83E45}" srcId="{A8426406-FB5B-4C85-9C6E-C42E72AB772B}" destId="{D6F67405-22C6-4DA5-843F-81E3BC3ADA6B}" srcOrd="0" destOrd="0" parTransId="{E3779C79-76EF-4775-88EE-93BD6B911E5D}" sibTransId="{DC9F0858-19CF-4661-B4CA-576ED74B0B3E}"/>
    <dgm:cxn modelId="{CFC6A9E4-B30B-497A-AA17-DA339866ECBD}" type="presOf" srcId="{9093875D-96DD-4F2E-ABBD-59ADFADE8D0A}" destId="{3EBC017E-501C-40A9-A166-7E44C358A812}" srcOrd="0" destOrd="0" presId="urn:microsoft.com/office/officeart/2018/2/layout/IconLabelList"/>
    <dgm:cxn modelId="{910318EF-9038-4140-948E-E3C9EEE238A1}" srcId="{A8426406-FB5B-4C85-9C6E-C42E72AB772B}" destId="{433D044E-E1E2-4B92-AA46-88F75464456C}" srcOrd="2" destOrd="0" parTransId="{953C8867-DA01-45B2-B0A1-4A92C00410BB}" sibTransId="{24D42942-A166-414F-AED0-763B9E1EA6F6}"/>
    <dgm:cxn modelId="{3067B82A-1AF4-4F52-B234-6F5D682020DD}" type="presParOf" srcId="{C205E7D1-4CB8-467C-B38D-7C11C2D4028B}" destId="{3E5A6B89-FCEB-4F04-90BF-4AD95BBD82F7}" srcOrd="0" destOrd="0" presId="urn:microsoft.com/office/officeart/2018/2/layout/IconLabelList"/>
    <dgm:cxn modelId="{97C311FE-6FAE-464C-AA42-146AF5BD4844}" type="presParOf" srcId="{3E5A6B89-FCEB-4F04-90BF-4AD95BBD82F7}" destId="{65222B5D-49C1-4645-A3E5-15D79171B2DF}" srcOrd="0" destOrd="0" presId="urn:microsoft.com/office/officeart/2018/2/layout/IconLabelList"/>
    <dgm:cxn modelId="{EFFB1A2B-E701-4515-A49A-B72E515394F2}" type="presParOf" srcId="{3E5A6B89-FCEB-4F04-90BF-4AD95BBD82F7}" destId="{E99B320B-970C-43D7-A405-76A97A8C45AD}" srcOrd="1" destOrd="0" presId="urn:microsoft.com/office/officeart/2018/2/layout/IconLabelList"/>
    <dgm:cxn modelId="{6A07A317-24E6-407F-B6BF-091721454569}" type="presParOf" srcId="{3E5A6B89-FCEB-4F04-90BF-4AD95BBD82F7}" destId="{A0CF0595-8606-4CEF-A8B4-8A568867E289}" srcOrd="2" destOrd="0" presId="urn:microsoft.com/office/officeart/2018/2/layout/IconLabelList"/>
    <dgm:cxn modelId="{DC1F0486-E047-48D1-85A6-94F5DABC3988}" type="presParOf" srcId="{C205E7D1-4CB8-467C-B38D-7C11C2D4028B}" destId="{2D36AC6E-8721-4D64-905D-D61C828F8AA4}" srcOrd="1" destOrd="0" presId="urn:microsoft.com/office/officeart/2018/2/layout/IconLabelList"/>
    <dgm:cxn modelId="{981BC08D-B081-411F-A7DE-73FDF356D162}" type="presParOf" srcId="{C205E7D1-4CB8-467C-B38D-7C11C2D4028B}" destId="{34E737CE-DA1A-431F-9FA3-EDBF663B74EA}" srcOrd="2" destOrd="0" presId="urn:microsoft.com/office/officeart/2018/2/layout/IconLabelList"/>
    <dgm:cxn modelId="{D4A1FA02-CC17-47E1-8547-AAC53A35209A}" type="presParOf" srcId="{34E737CE-DA1A-431F-9FA3-EDBF663B74EA}" destId="{1D42D232-4E40-4BE7-B452-261EC89AED7A}" srcOrd="0" destOrd="0" presId="urn:microsoft.com/office/officeart/2018/2/layout/IconLabelList"/>
    <dgm:cxn modelId="{9809A5C0-8B25-4035-AFBC-1DD20347F649}" type="presParOf" srcId="{34E737CE-DA1A-431F-9FA3-EDBF663B74EA}" destId="{34580B9B-9D74-4193-906E-3EECF95A385A}" srcOrd="1" destOrd="0" presId="urn:microsoft.com/office/officeart/2018/2/layout/IconLabelList"/>
    <dgm:cxn modelId="{6B1572F6-C398-448B-A405-98C4CE415009}" type="presParOf" srcId="{34E737CE-DA1A-431F-9FA3-EDBF663B74EA}" destId="{7D4CDF6A-31F1-4BF4-9649-48C39E341046}" srcOrd="2" destOrd="0" presId="urn:microsoft.com/office/officeart/2018/2/layout/IconLabelList"/>
    <dgm:cxn modelId="{D1877DA6-01CD-4A3D-8990-755C6A03FDDE}" type="presParOf" srcId="{C205E7D1-4CB8-467C-B38D-7C11C2D4028B}" destId="{FE585033-AE02-4431-A78E-34246A4450AB}" srcOrd="3" destOrd="0" presId="urn:microsoft.com/office/officeart/2018/2/layout/IconLabelList"/>
    <dgm:cxn modelId="{B8D563C3-7312-48DD-814E-C8EDEF0C8251}" type="presParOf" srcId="{C205E7D1-4CB8-467C-B38D-7C11C2D4028B}" destId="{860EE58B-C031-4884-B150-C32BC2EBE6FE}" srcOrd="4" destOrd="0" presId="urn:microsoft.com/office/officeart/2018/2/layout/IconLabelList"/>
    <dgm:cxn modelId="{A8378E92-9895-4448-A266-381B831D1E48}" type="presParOf" srcId="{860EE58B-C031-4884-B150-C32BC2EBE6FE}" destId="{0A065962-DFBF-49AF-AEC9-54B32CF1059D}" srcOrd="0" destOrd="0" presId="urn:microsoft.com/office/officeart/2018/2/layout/IconLabelList"/>
    <dgm:cxn modelId="{9DB63AAA-60FF-4013-AC4F-AE22651B44ED}" type="presParOf" srcId="{860EE58B-C031-4884-B150-C32BC2EBE6FE}" destId="{E315C7E3-4373-4FA5-9BCD-738908B37F6F}" srcOrd="1" destOrd="0" presId="urn:microsoft.com/office/officeart/2018/2/layout/IconLabelList"/>
    <dgm:cxn modelId="{6290797F-F827-4948-BFF8-E5F5D2216B78}" type="presParOf" srcId="{860EE58B-C031-4884-B150-C32BC2EBE6FE}" destId="{43826F52-87CD-43EA-8A10-90BE38B77877}" srcOrd="2" destOrd="0" presId="urn:microsoft.com/office/officeart/2018/2/layout/IconLabelList"/>
    <dgm:cxn modelId="{BF9CD8D2-16C4-4849-822B-BDAF85139A0A}" type="presParOf" srcId="{C205E7D1-4CB8-467C-B38D-7C11C2D4028B}" destId="{89491004-CAFA-42EC-A7AB-A849B92F0C57}" srcOrd="5" destOrd="0" presId="urn:microsoft.com/office/officeart/2018/2/layout/IconLabelList"/>
    <dgm:cxn modelId="{1C300EBE-0726-409E-A818-C8B0F9DEF79D}" type="presParOf" srcId="{C205E7D1-4CB8-467C-B38D-7C11C2D4028B}" destId="{D4672F42-389B-4441-AA34-3038DDA3FD4F}" srcOrd="6" destOrd="0" presId="urn:microsoft.com/office/officeart/2018/2/layout/IconLabelList"/>
    <dgm:cxn modelId="{05A840A1-51E3-4C11-A6AF-044623BA4410}" type="presParOf" srcId="{D4672F42-389B-4441-AA34-3038DDA3FD4F}" destId="{83DDA016-46DF-4C19-941F-0DDEAAA8002B}" srcOrd="0" destOrd="0" presId="urn:microsoft.com/office/officeart/2018/2/layout/IconLabelList"/>
    <dgm:cxn modelId="{A82F215B-E72D-4A43-92AA-52BA005C0230}" type="presParOf" srcId="{D4672F42-389B-4441-AA34-3038DDA3FD4F}" destId="{AB929EC8-3FEF-4951-94E1-C707236CCE2B}" srcOrd="1" destOrd="0" presId="urn:microsoft.com/office/officeart/2018/2/layout/IconLabelList"/>
    <dgm:cxn modelId="{488AD38F-5776-46CD-8272-4E8F08F07539}" type="presParOf" srcId="{D4672F42-389B-4441-AA34-3038DDA3FD4F}" destId="{3EBC017E-501C-40A9-A166-7E44C358A812}" srcOrd="2" destOrd="0" presId="urn:microsoft.com/office/officeart/2018/2/layout/IconLabelList"/>
    <dgm:cxn modelId="{D2EA90A3-6484-4842-9843-31875C6419D2}" type="presParOf" srcId="{C205E7D1-4CB8-467C-B38D-7C11C2D4028B}" destId="{06937513-8DDC-4943-9A7E-493E112FA68B}" srcOrd="7" destOrd="0" presId="urn:microsoft.com/office/officeart/2018/2/layout/IconLabelList"/>
    <dgm:cxn modelId="{A4CA2FED-EE79-40E4-9302-EEEEA294DB7D}" type="presParOf" srcId="{C205E7D1-4CB8-467C-B38D-7C11C2D4028B}" destId="{1C5D4043-8C6E-4788-8096-C3DBC9AC0500}" srcOrd="8" destOrd="0" presId="urn:microsoft.com/office/officeart/2018/2/layout/IconLabelList"/>
    <dgm:cxn modelId="{178BBE5F-0492-4083-86F5-1434F79E3682}" type="presParOf" srcId="{1C5D4043-8C6E-4788-8096-C3DBC9AC0500}" destId="{66F0EA86-CA09-4ED3-8922-EAE872219562}" srcOrd="0" destOrd="0" presId="urn:microsoft.com/office/officeart/2018/2/layout/IconLabelList"/>
    <dgm:cxn modelId="{284A1A57-ABDC-4D99-9821-0B8A35B5B2B4}" type="presParOf" srcId="{1C5D4043-8C6E-4788-8096-C3DBC9AC0500}" destId="{2A0A346F-4121-47B5-AFBB-A687FED4406F}" srcOrd="1" destOrd="0" presId="urn:microsoft.com/office/officeart/2018/2/layout/IconLabelList"/>
    <dgm:cxn modelId="{548CABD9-6DF7-47CB-8892-4DA8B5AAACFB}" type="presParOf" srcId="{1C5D4043-8C6E-4788-8096-C3DBC9AC0500}" destId="{A565AD6B-DCE1-4271-BF95-7B75657EE1D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21BDB4-1B9D-41C7-AD9B-5A1F9A0210A2}" type="doc">
      <dgm:prSet loTypeId="urn:microsoft.com/office/officeart/2018/5/layout/Centered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2F3EEB8F-9337-40A2-B9AC-35CC6E8EF33C}">
      <dgm:prSet custT="1"/>
      <dgm:spPr/>
      <dgm:t>
        <a:bodyPr/>
        <a:lstStyle/>
        <a:p>
          <a:pPr>
            <a:lnSpc>
              <a:spcPct val="100000"/>
            </a:lnSpc>
            <a:defRPr b="1"/>
          </a:pPr>
          <a:r>
            <a:rPr lang="en-US" sz="2000" b="0" dirty="0"/>
            <a:t>Make Azure the platform of choice for ALL developers </a:t>
          </a:r>
        </a:p>
      </dgm:t>
    </dgm:pt>
    <dgm:pt modelId="{BB2B1810-3873-4CD3-99BE-3E0463B0875E}" type="parTrans" cxnId="{2D49FD05-03DB-4764-88A0-CD8DEEA18613}">
      <dgm:prSet/>
      <dgm:spPr/>
      <dgm:t>
        <a:bodyPr/>
        <a:lstStyle/>
        <a:p>
          <a:endParaRPr lang="en-US"/>
        </a:p>
      </dgm:t>
    </dgm:pt>
    <dgm:pt modelId="{CC47B8AF-1423-4F05-A697-01B7587A8167}" type="sibTrans" cxnId="{2D49FD05-03DB-4764-88A0-CD8DEEA18613}">
      <dgm:prSet/>
      <dgm:spPr/>
      <dgm:t>
        <a:bodyPr/>
        <a:lstStyle/>
        <a:p>
          <a:endParaRPr lang="en-US"/>
        </a:p>
      </dgm:t>
    </dgm:pt>
    <dgm:pt modelId="{D143AAAE-4A8B-4473-9948-00234F969CCF}">
      <dgm:prSet custT="1"/>
      <dgm:spPr/>
      <dgm:t>
        <a:bodyPr/>
        <a:lstStyle/>
        <a:p>
          <a:pPr>
            <a:lnSpc>
              <a:spcPct val="100000"/>
            </a:lnSpc>
            <a:defRPr b="1"/>
          </a:pPr>
          <a:r>
            <a:rPr lang="en-US" sz="2000" b="0"/>
            <a:t>Meet the developer where they are</a:t>
          </a:r>
        </a:p>
      </dgm:t>
    </dgm:pt>
    <dgm:pt modelId="{54CF2240-FB6A-48EA-B247-B67D0DDBEF06}" type="parTrans" cxnId="{C1073BE3-0593-4C3D-953C-E04FDB8D9C5D}">
      <dgm:prSet/>
      <dgm:spPr/>
      <dgm:t>
        <a:bodyPr/>
        <a:lstStyle/>
        <a:p>
          <a:endParaRPr lang="en-US"/>
        </a:p>
      </dgm:t>
    </dgm:pt>
    <dgm:pt modelId="{B5CDA234-FC69-4577-BFDC-70AF20954889}" type="sibTrans" cxnId="{C1073BE3-0593-4C3D-953C-E04FDB8D9C5D}">
      <dgm:prSet/>
      <dgm:spPr/>
      <dgm:t>
        <a:bodyPr/>
        <a:lstStyle/>
        <a:p>
          <a:endParaRPr lang="en-US"/>
        </a:p>
      </dgm:t>
    </dgm:pt>
    <dgm:pt modelId="{6888B7C9-EDF7-440D-8C52-EB61293E1470}">
      <dgm:prSet custT="1"/>
      <dgm:spPr/>
      <dgm:t>
        <a:bodyPr/>
        <a:lstStyle/>
        <a:p>
          <a:pPr>
            <a:lnSpc>
              <a:spcPct val="100000"/>
            </a:lnSpc>
            <a:defRPr b="1"/>
          </a:pPr>
          <a:r>
            <a:rPr lang="en-US" sz="2000" b="0"/>
            <a:t>Frictionless and productive command line experience for developing and operating on Azure</a:t>
          </a:r>
        </a:p>
      </dgm:t>
    </dgm:pt>
    <dgm:pt modelId="{DA3DA48D-191F-482E-A9B2-D9C33E5C7F08}" type="parTrans" cxnId="{A19B7E6E-9EFB-4E2A-8B9F-817D5DDF199B}">
      <dgm:prSet/>
      <dgm:spPr/>
      <dgm:t>
        <a:bodyPr/>
        <a:lstStyle/>
        <a:p>
          <a:endParaRPr lang="en-US"/>
        </a:p>
      </dgm:t>
    </dgm:pt>
    <dgm:pt modelId="{6D572DFD-D7C9-4E4C-8F59-648A65EB17AE}" type="sibTrans" cxnId="{A19B7E6E-9EFB-4E2A-8B9F-817D5DDF199B}">
      <dgm:prSet/>
      <dgm:spPr/>
      <dgm:t>
        <a:bodyPr/>
        <a:lstStyle/>
        <a:p>
          <a:endParaRPr lang="en-US"/>
        </a:p>
      </dgm:t>
    </dgm:pt>
    <dgm:pt modelId="{5C2D9A00-32CD-492C-B745-C31C3B32FFEC}" type="pres">
      <dgm:prSet presAssocID="{A121BDB4-1B9D-41C7-AD9B-5A1F9A0210A2}" presName="root" presStyleCnt="0">
        <dgm:presLayoutVars>
          <dgm:dir/>
          <dgm:resizeHandles val="exact"/>
        </dgm:presLayoutVars>
      </dgm:prSet>
      <dgm:spPr/>
    </dgm:pt>
    <dgm:pt modelId="{196576CE-583A-40CC-9988-396A5ECFEDEE}" type="pres">
      <dgm:prSet presAssocID="{2F3EEB8F-9337-40A2-B9AC-35CC6E8EF33C}" presName="compNode" presStyleCnt="0"/>
      <dgm:spPr/>
    </dgm:pt>
    <dgm:pt modelId="{59FB0C17-DFF8-443B-AFA9-EE06510BE100}" type="pres">
      <dgm:prSet presAssocID="{2F3EEB8F-9337-40A2-B9AC-35CC6E8EF3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m"/>
        </a:ext>
      </dgm:extLst>
    </dgm:pt>
    <dgm:pt modelId="{1902E6F9-165D-42C7-9C94-9EAFFAC0790D}" type="pres">
      <dgm:prSet presAssocID="{2F3EEB8F-9337-40A2-B9AC-35CC6E8EF33C}" presName="iconSpace" presStyleCnt="0"/>
      <dgm:spPr/>
    </dgm:pt>
    <dgm:pt modelId="{DE0A4A04-9762-4330-B77F-AC361B3C18A2}" type="pres">
      <dgm:prSet presAssocID="{2F3EEB8F-9337-40A2-B9AC-35CC6E8EF33C}" presName="parTx" presStyleLbl="revTx" presStyleIdx="0" presStyleCnt="6">
        <dgm:presLayoutVars>
          <dgm:chMax val="0"/>
          <dgm:chPref val="0"/>
        </dgm:presLayoutVars>
      </dgm:prSet>
      <dgm:spPr/>
    </dgm:pt>
    <dgm:pt modelId="{831C5C21-C883-4F24-AC7F-8D4C42B5CE4A}" type="pres">
      <dgm:prSet presAssocID="{2F3EEB8F-9337-40A2-B9AC-35CC6E8EF33C}" presName="txSpace" presStyleCnt="0"/>
      <dgm:spPr/>
    </dgm:pt>
    <dgm:pt modelId="{A64173BD-1919-4CCA-8EC5-01BB5A074C9D}" type="pres">
      <dgm:prSet presAssocID="{2F3EEB8F-9337-40A2-B9AC-35CC6E8EF33C}" presName="desTx" presStyleLbl="revTx" presStyleIdx="1" presStyleCnt="6">
        <dgm:presLayoutVars/>
      </dgm:prSet>
      <dgm:spPr/>
    </dgm:pt>
    <dgm:pt modelId="{6806004A-4E1D-4CA7-AFAB-2248F10E9A91}" type="pres">
      <dgm:prSet presAssocID="{CC47B8AF-1423-4F05-A697-01B7587A8167}" presName="sibTrans" presStyleCnt="0"/>
      <dgm:spPr/>
    </dgm:pt>
    <dgm:pt modelId="{841B89F4-1C8F-491E-A983-662121232A45}" type="pres">
      <dgm:prSet presAssocID="{D143AAAE-4A8B-4473-9948-00234F969CCF}" presName="compNode" presStyleCnt="0"/>
      <dgm:spPr/>
    </dgm:pt>
    <dgm:pt modelId="{DAB76415-BEF5-4FFC-B696-965D1DA244EB}" type="pres">
      <dgm:prSet presAssocID="{D143AAAE-4A8B-4473-9948-00234F969CC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cket and shovel"/>
        </a:ext>
      </dgm:extLst>
    </dgm:pt>
    <dgm:pt modelId="{E86EBABA-FDE4-4764-BF25-C53B2589DB04}" type="pres">
      <dgm:prSet presAssocID="{D143AAAE-4A8B-4473-9948-00234F969CCF}" presName="iconSpace" presStyleCnt="0"/>
      <dgm:spPr/>
    </dgm:pt>
    <dgm:pt modelId="{BDBFC3C0-EB74-48EE-B87D-34B632799C55}" type="pres">
      <dgm:prSet presAssocID="{D143AAAE-4A8B-4473-9948-00234F969CCF}" presName="parTx" presStyleLbl="revTx" presStyleIdx="2" presStyleCnt="6">
        <dgm:presLayoutVars>
          <dgm:chMax val="0"/>
          <dgm:chPref val="0"/>
        </dgm:presLayoutVars>
      </dgm:prSet>
      <dgm:spPr/>
    </dgm:pt>
    <dgm:pt modelId="{886B21A5-F878-4D17-A91B-A56AFB65A905}" type="pres">
      <dgm:prSet presAssocID="{D143AAAE-4A8B-4473-9948-00234F969CCF}" presName="txSpace" presStyleCnt="0"/>
      <dgm:spPr/>
    </dgm:pt>
    <dgm:pt modelId="{A8E47628-4745-4308-810D-3A8A089F4A96}" type="pres">
      <dgm:prSet presAssocID="{D143AAAE-4A8B-4473-9948-00234F969CCF}" presName="desTx" presStyleLbl="revTx" presStyleIdx="3" presStyleCnt="6">
        <dgm:presLayoutVars/>
      </dgm:prSet>
      <dgm:spPr/>
    </dgm:pt>
    <dgm:pt modelId="{5713E3C0-D946-4AB5-B14B-DD41C6E3B78B}" type="pres">
      <dgm:prSet presAssocID="{B5CDA234-FC69-4577-BFDC-70AF20954889}" presName="sibTrans" presStyleCnt="0"/>
      <dgm:spPr/>
    </dgm:pt>
    <dgm:pt modelId="{48CBE5D8-2E75-474C-A5CD-52B7424FF895}" type="pres">
      <dgm:prSet presAssocID="{6888B7C9-EDF7-440D-8C52-EB61293E1470}" presName="compNode" presStyleCnt="0"/>
      <dgm:spPr/>
    </dgm:pt>
    <dgm:pt modelId="{69506661-3782-450D-87C2-7E2D38917C31}" type="pres">
      <dgm:prSet presAssocID="{6888B7C9-EDF7-440D-8C52-EB61293E14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6E8DA142-879D-4F70-8B9E-06117A9E1BDF}" type="pres">
      <dgm:prSet presAssocID="{6888B7C9-EDF7-440D-8C52-EB61293E1470}" presName="iconSpace" presStyleCnt="0"/>
      <dgm:spPr/>
    </dgm:pt>
    <dgm:pt modelId="{02F6ED5C-B8D4-4795-8426-BFCAE9876BAC}" type="pres">
      <dgm:prSet presAssocID="{6888B7C9-EDF7-440D-8C52-EB61293E1470}" presName="parTx" presStyleLbl="revTx" presStyleIdx="4" presStyleCnt="6">
        <dgm:presLayoutVars>
          <dgm:chMax val="0"/>
          <dgm:chPref val="0"/>
        </dgm:presLayoutVars>
      </dgm:prSet>
      <dgm:spPr/>
    </dgm:pt>
    <dgm:pt modelId="{ECD7359E-2B67-4F00-8DF0-134D312AB313}" type="pres">
      <dgm:prSet presAssocID="{6888B7C9-EDF7-440D-8C52-EB61293E1470}" presName="txSpace" presStyleCnt="0"/>
      <dgm:spPr/>
    </dgm:pt>
    <dgm:pt modelId="{76C6FE61-5D0C-40AC-B8DD-3AEA371F11E2}" type="pres">
      <dgm:prSet presAssocID="{6888B7C9-EDF7-440D-8C52-EB61293E1470}" presName="desTx" presStyleLbl="revTx" presStyleIdx="5" presStyleCnt="6">
        <dgm:presLayoutVars/>
      </dgm:prSet>
      <dgm:spPr/>
    </dgm:pt>
  </dgm:ptLst>
  <dgm:cxnLst>
    <dgm:cxn modelId="{2D49FD05-03DB-4764-88A0-CD8DEEA18613}" srcId="{A121BDB4-1B9D-41C7-AD9B-5A1F9A0210A2}" destId="{2F3EEB8F-9337-40A2-B9AC-35CC6E8EF33C}" srcOrd="0" destOrd="0" parTransId="{BB2B1810-3873-4CD3-99BE-3E0463B0875E}" sibTransId="{CC47B8AF-1423-4F05-A697-01B7587A8167}"/>
    <dgm:cxn modelId="{A19B7E6E-9EFB-4E2A-8B9F-817D5DDF199B}" srcId="{A121BDB4-1B9D-41C7-AD9B-5A1F9A0210A2}" destId="{6888B7C9-EDF7-440D-8C52-EB61293E1470}" srcOrd="2" destOrd="0" parTransId="{DA3DA48D-191F-482E-A9B2-D9C33E5C7F08}" sibTransId="{6D572DFD-D7C9-4E4C-8F59-648A65EB17AE}"/>
    <dgm:cxn modelId="{590EB871-0987-B840-902F-AE23FE98BFF4}" type="presOf" srcId="{A121BDB4-1B9D-41C7-AD9B-5A1F9A0210A2}" destId="{5C2D9A00-32CD-492C-B745-C31C3B32FFEC}" srcOrd="0" destOrd="0" presId="urn:microsoft.com/office/officeart/2018/5/layout/CenteredIconLabelDescriptionList"/>
    <dgm:cxn modelId="{224ED38D-5B61-0545-AFAF-B5A50A782978}" type="presOf" srcId="{6888B7C9-EDF7-440D-8C52-EB61293E1470}" destId="{02F6ED5C-B8D4-4795-8426-BFCAE9876BAC}" srcOrd="0" destOrd="0" presId="urn:microsoft.com/office/officeart/2018/5/layout/CenteredIconLabelDescriptionList"/>
    <dgm:cxn modelId="{1C7163AB-4C30-E143-885A-C8AAF127CA44}" type="presOf" srcId="{2F3EEB8F-9337-40A2-B9AC-35CC6E8EF33C}" destId="{DE0A4A04-9762-4330-B77F-AC361B3C18A2}" srcOrd="0" destOrd="0" presId="urn:microsoft.com/office/officeart/2018/5/layout/CenteredIconLabelDescriptionList"/>
    <dgm:cxn modelId="{FC2919DF-97D0-AC4C-8191-E40666475B66}" type="presOf" srcId="{D143AAAE-4A8B-4473-9948-00234F969CCF}" destId="{BDBFC3C0-EB74-48EE-B87D-34B632799C55}" srcOrd="0" destOrd="0" presId="urn:microsoft.com/office/officeart/2018/5/layout/CenteredIconLabelDescriptionList"/>
    <dgm:cxn modelId="{C1073BE3-0593-4C3D-953C-E04FDB8D9C5D}" srcId="{A121BDB4-1B9D-41C7-AD9B-5A1F9A0210A2}" destId="{D143AAAE-4A8B-4473-9948-00234F969CCF}" srcOrd="1" destOrd="0" parTransId="{54CF2240-FB6A-48EA-B247-B67D0DDBEF06}" sibTransId="{B5CDA234-FC69-4577-BFDC-70AF20954889}"/>
    <dgm:cxn modelId="{BF36BC10-486C-6847-A899-C7A8B5117652}" type="presParOf" srcId="{5C2D9A00-32CD-492C-B745-C31C3B32FFEC}" destId="{196576CE-583A-40CC-9988-396A5ECFEDEE}" srcOrd="0" destOrd="0" presId="urn:microsoft.com/office/officeart/2018/5/layout/CenteredIconLabelDescriptionList"/>
    <dgm:cxn modelId="{AC44E3A2-EA6E-0F4A-A41C-911058D14F6D}" type="presParOf" srcId="{196576CE-583A-40CC-9988-396A5ECFEDEE}" destId="{59FB0C17-DFF8-443B-AFA9-EE06510BE100}" srcOrd="0" destOrd="0" presId="urn:microsoft.com/office/officeart/2018/5/layout/CenteredIconLabelDescriptionList"/>
    <dgm:cxn modelId="{F38E2990-6C4C-A04D-B588-492890BC8004}" type="presParOf" srcId="{196576CE-583A-40CC-9988-396A5ECFEDEE}" destId="{1902E6F9-165D-42C7-9C94-9EAFFAC0790D}" srcOrd="1" destOrd="0" presId="urn:microsoft.com/office/officeart/2018/5/layout/CenteredIconLabelDescriptionList"/>
    <dgm:cxn modelId="{446F9936-C1E3-514D-8B09-AA2B48D68390}" type="presParOf" srcId="{196576CE-583A-40CC-9988-396A5ECFEDEE}" destId="{DE0A4A04-9762-4330-B77F-AC361B3C18A2}" srcOrd="2" destOrd="0" presId="urn:microsoft.com/office/officeart/2018/5/layout/CenteredIconLabelDescriptionList"/>
    <dgm:cxn modelId="{44E2AC1A-50A5-F349-BA4C-15606E94E214}" type="presParOf" srcId="{196576CE-583A-40CC-9988-396A5ECFEDEE}" destId="{831C5C21-C883-4F24-AC7F-8D4C42B5CE4A}" srcOrd="3" destOrd="0" presId="urn:microsoft.com/office/officeart/2018/5/layout/CenteredIconLabelDescriptionList"/>
    <dgm:cxn modelId="{981B2BED-269B-5043-87BE-70CA17AAC964}" type="presParOf" srcId="{196576CE-583A-40CC-9988-396A5ECFEDEE}" destId="{A64173BD-1919-4CCA-8EC5-01BB5A074C9D}" srcOrd="4" destOrd="0" presId="urn:microsoft.com/office/officeart/2018/5/layout/CenteredIconLabelDescriptionList"/>
    <dgm:cxn modelId="{AF6EA633-73FF-0447-992F-B6CD816E5F14}" type="presParOf" srcId="{5C2D9A00-32CD-492C-B745-C31C3B32FFEC}" destId="{6806004A-4E1D-4CA7-AFAB-2248F10E9A91}" srcOrd="1" destOrd="0" presId="urn:microsoft.com/office/officeart/2018/5/layout/CenteredIconLabelDescriptionList"/>
    <dgm:cxn modelId="{F5BBBD72-12F8-E345-9C64-A58227D99B59}" type="presParOf" srcId="{5C2D9A00-32CD-492C-B745-C31C3B32FFEC}" destId="{841B89F4-1C8F-491E-A983-662121232A45}" srcOrd="2" destOrd="0" presId="urn:microsoft.com/office/officeart/2018/5/layout/CenteredIconLabelDescriptionList"/>
    <dgm:cxn modelId="{BF1C9B20-41A3-F54C-A5DE-985F27B26A10}" type="presParOf" srcId="{841B89F4-1C8F-491E-A983-662121232A45}" destId="{DAB76415-BEF5-4FFC-B696-965D1DA244EB}" srcOrd="0" destOrd="0" presId="urn:microsoft.com/office/officeart/2018/5/layout/CenteredIconLabelDescriptionList"/>
    <dgm:cxn modelId="{97666923-7A51-6F48-8678-4A3D949660A7}" type="presParOf" srcId="{841B89F4-1C8F-491E-A983-662121232A45}" destId="{E86EBABA-FDE4-4764-BF25-C53B2589DB04}" srcOrd="1" destOrd="0" presId="urn:microsoft.com/office/officeart/2018/5/layout/CenteredIconLabelDescriptionList"/>
    <dgm:cxn modelId="{31828EBF-611E-E246-874D-6CF420675D6E}" type="presParOf" srcId="{841B89F4-1C8F-491E-A983-662121232A45}" destId="{BDBFC3C0-EB74-48EE-B87D-34B632799C55}" srcOrd="2" destOrd="0" presId="urn:microsoft.com/office/officeart/2018/5/layout/CenteredIconLabelDescriptionList"/>
    <dgm:cxn modelId="{9D56C1DD-4CD2-1442-B5A4-50D553394512}" type="presParOf" srcId="{841B89F4-1C8F-491E-A983-662121232A45}" destId="{886B21A5-F878-4D17-A91B-A56AFB65A905}" srcOrd="3" destOrd="0" presId="urn:microsoft.com/office/officeart/2018/5/layout/CenteredIconLabelDescriptionList"/>
    <dgm:cxn modelId="{6F16719A-1687-0B43-B6EE-7B8F7FC0501B}" type="presParOf" srcId="{841B89F4-1C8F-491E-A983-662121232A45}" destId="{A8E47628-4745-4308-810D-3A8A089F4A96}" srcOrd="4" destOrd="0" presId="urn:microsoft.com/office/officeart/2018/5/layout/CenteredIconLabelDescriptionList"/>
    <dgm:cxn modelId="{29D1A3DA-128D-074C-B5C2-02AF65908B20}" type="presParOf" srcId="{5C2D9A00-32CD-492C-B745-C31C3B32FFEC}" destId="{5713E3C0-D946-4AB5-B14B-DD41C6E3B78B}" srcOrd="3" destOrd="0" presId="urn:microsoft.com/office/officeart/2018/5/layout/CenteredIconLabelDescriptionList"/>
    <dgm:cxn modelId="{08C6425D-39B7-7149-A272-6B496C500816}" type="presParOf" srcId="{5C2D9A00-32CD-492C-B745-C31C3B32FFEC}" destId="{48CBE5D8-2E75-474C-A5CD-52B7424FF895}" srcOrd="4" destOrd="0" presId="urn:microsoft.com/office/officeart/2018/5/layout/CenteredIconLabelDescriptionList"/>
    <dgm:cxn modelId="{9D20E7DF-0445-7E4A-BF4D-764468F67384}" type="presParOf" srcId="{48CBE5D8-2E75-474C-A5CD-52B7424FF895}" destId="{69506661-3782-450D-87C2-7E2D38917C31}" srcOrd="0" destOrd="0" presId="urn:microsoft.com/office/officeart/2018/5/layout/CenteredIconLabelDescriptionList"/>
    <dgm:cxn modelId="{8FCE1072-2BBD-6B4E-8829-7BFEA3A87849}" type="presParOf" srcId="{48CBE5D8-2E75-474C-A5CD-52B7424FF895}" destId="{6E8DA142-879D-4F70-8B9E-06117A9E1BDF}" srcOrd="1" destOrd="0" presId="urn:microsoft.com/office/officeart/2018/5/layout/CenteredIconLabelDescriptionList"/>
    <dgm:cxn modelId="{5264195D-2303-6344-BB55-98D45F37CA06}" type="presParOf" srcId="{48CBE5D8-2E75-474C-A5CD-52B7424FF895}" destId="{02F6ED5C-B8D4-4795-8426-BFCAE9876BAC}" srcOrd="2" destOrd="0" presId="urn:microsoft.com/office/officeart/2018/5/layout/CenteredIconLabelDescriptionList"/>
    <dgm:cxn modelId="{5F586F2D-60CD-1A48-893C-D3C4E42847B3}" type="presParOf" srcId="{48CBE5D8-2E75-474C-A5CD-52B7424FF895}" destId="{ECD7359E-2B67-4F00-8DF0-134D312AB313}" srcOrd="3" destOrd="0" presId="urn:microsoft.com/office/officeart/2018/5/layout/CenteredIconLabelDescriptionList"/>
    <dgm:cxn modelId="{41FFB954-8CFB-E44E-9F2A-D0CBECEC8986}" type="presParOf" srcId="{48CBE5D8-2E75-474C-A5CD-52B7424FF895}" destId="{76C6FE61-5D0C-40AC-B8DD-3AEA371F11E2}"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5C952DD-49C8-42DB-A7C0-B94BFA4BF4DC}"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C1439D4B-7A42-4FBF-A426-9B217680FD0A}">
      <dgm:prSet/>
      <dgm:spPr/>
      <dgm:t>
        <a:bodyPr/>
        <a:lstStyle/>
        <a:p>
          <a:pPr>
            <a:lnSpc>
              <a:spcPct val="100000"/>
            </a:lnSpc>
          </a:pPr>
          <a:r>
            <a:rPr lang="en-US"/>
            <a:t>Multi-year agreement with </a:t>
          </a:r>
          <a:r>
            <a:rPr lang="en-US" err="1"/>
            <a:t>HashiCorp</a:t>
          </a:r>
          <a:r>
            <a:rPr lang="en-US"/>
            <a:t> for collaboration on Terraform providers for Azure</a:t>
          </a:r>
        </a:p>
      </dgm:t>
    </dgm:pt>
    <dgm:pt modelId="{CADA4E9C-659B-4143-BD22-4E048D06BA9C}" type="parTrans" cxnId="{CE1C4E89-A75C-4159-8001-EFBD3FDF91CA}">
      <dgm:prSet/>
      <dgm:spPr/>
      <dgm:t>
        <a:bodyPr/>
        <a:lstStyle/>
        <a:p>
          <a:endParaRPr lang="en-US"/>
        </a:p>
      </dgm:t>
    </dgm:pt>
    <dgm:pt modelId="{143BED84-C84E-493F-BA5D-56836F36ECEC}" type="sibTrans" cxnId="{CE1C4E89-A75C-4159-8001-EFBD3FDF91CA}">
      <dgm:prSet/>
      <dgm:spPr/>
      <dgm:t>
        <a:bodyPr/>
        <a:lstStyle/>
        <a:p>
          <a:endParaRPr lang="en-US"/>
        </a:p>
      </dgm:t>
    </dgm:pt>
    <dgm:pt modelId="{3FD6EAFC-37CF-4E43-8F82-FBC5ACF2BA10}">
      <dgm:prSet/>
      <dgm:spPr/>
      <dgm:t>
        <a:bodyPr/>
        <a:lstStyle/>
        <a:p>
          <a:pPr>
            <a:lnSpc>
              <a:spcPct val="100000"/>
            </a:lnSpc>
          </a:pPr>
          <a:r>
            <a:rPr lang="en-US"/>
            <a:t>Public milestones and regular release cadence</a:t>
          </a:r>
        </a:p>
      </dgm:t>
    </dgm:pt>
    <dgm:pt modelId="{F9571EFF-B12F-4279-80EB-4866DBBB4B81}" type="parTrans" cxnId="{2D46C317-A124-4397-ADE4-B7E77526B861}">
      <dgm:prSet/>
      <dgm:spPr/>
      <dgm:t>
        <a:bodyPr/>
        <a:lstStyle/>
        <a:p>
          <a:endParaRPr lang="en-US"/>
        </a:p>
      </dgm:t>
    </dgm:pt>
    <dgm:pt modelId="{61F8A02F-EF81-42E7-9A55-54371509390C}" type="sibTrans" cxnId="{2D46C317-A124-4397-ADE4-B7E77526B861}">
      <dgm:prSet/>
      <dgm:spPr/>
      <dgm:t>
        <a:bodyPr/>
        <a:lstStyle/>
        <a:p>
          <a:endParaRPr lang="en-US"/>
        </a:p>
      </dgm:t>
    </dgm:pt>
    <dgm:pt modelId="{CADE346E-7816-4E44-B894-30970D093FF3}">
      <dgm:prSet/>
      <dgm:spPr/>
      <dgm:t>
        <a:bodyPr/>
        <a:lstStyle/>
        <a:p>
          <a:pPr>
            <a:lnSpc>
              <a:spcPct val="100000"/>
            </a:lnSpc>
          </a:pPr>
          <a:r>
            <a:rPr lang="en-US"/>
            <a:t>Tracked publicly in GitHub at </a:t>
          </a:r>
        </a:p>
      </dgm:t>
    </dgm:pt>
    <dgm:pt modelId="{3BD8E23A-DC53-4588-8AD2-AAD619FC7F18}" type="parTrans" cxnId="{162D3732-46C2-41B5-88D0-93124B1EF583}">
      <dgm:prSet/>
      <dgm:spPr/>
      <dgm:t>
        <a:bodyPr/>
        <a:lstStyle/>
        <a:p>
          <a:endParaRPr lang="en-US"/>
        </a:p>
      </dgm:t>
    </dgm:pt>
    <dgm:pt modelId="{AC112C5A-CBFB-4301-B170-C4223D60E982}" type="sibTrans" cxnId="{162D3732-46C2-41B5-88D0-93124B1EF583}">
      <dgm:prSet/>
      <dgm:spPr/>
      <dgm:t>
        <a:bodyPr/>
        <a:lstStyle/>
        <a:p>
          <a:endParaRPr lang="en-US"/>
        </a:p>
      </dgm:t>
    </dgm:pt>
    <dgm:pt modelId="{CEF111B7-CE9C-4515-96D6-FDEB0B50F3C9}">
      <dgm:prSet/>
      <dgm:spPr/>
      <dgm:t>
        <a:bodyPr/>
        <a:lstStyle/>
        <a:p>
          <a:pPr>
            <a:lnSpc>
              <a:spcPct val="100000"/>
            </a:lnSpc>
          </a:pPr>
          <a:r>
            <a:rPr lang="en-US">
              <a:hlinkClick xmlns:r="http://schemas.openxmlformats.org/officeDocument/2006/relationships" r:id="rId1"/>
            </a:rPr>
            <a:t>http://github.com/terraform-providers/terraform-provider-azurerm</a:t>
          </a:r>
          <a:r>
            <a:rPr lang="en-US"/>
            <a:t> </a:t>
          </a:r>
        </a:p>
      </dgm:t>
    </dgm:pt>
    <dgm:pt modelId="{C89A1B23-9A5E-4BA9-8C1A-928DD047CF80}" type="parTrans" cxnId="{38CEF336-D880-4305-A136-5B63B010BF70}">
      <dgm:prSet/>
      <dgm:spPr/>
      <dgm:t>
        <a:bodyPr/>
        <a:lstStyle/>
        <a:p>
          <a:endParaRPr lang="en-US"/>
        </a:p>
      </dgm:t>
    </dgm:pt>
    <dgm:pt modelId="{24D137EF-832A-4049-82AF-6EC0080EC171}" type="sibTrans" cxnId="{38CEF336-D880-4305-A136-5B63B010BF70}">
      <dgm:prSet/>
      <dgm:spPr/>
      <dgm:t>
        <a:bodyPr/>
        <a:lstStyle/>
        <a:p>
          <a:endParaRPr lang="en-US"/>
        </a:p>
      </dgm:t>
    </dgm:pt>
    <dgm:pt modelId="{C30CE3E8-001E-4CCE-9750-ADE604784B0C}">
      <dgm:prSet/>
      <dgm:spPr/>
      <dgm:t>
        <a:bodyPr/>
        <a:lstStyle/>
        <a:p>
          <a:pPr>
            <a:lnSpc>
              <a:spcPct val="100000"/>
            </a:lnSpc>
          </a:pPr>
          <a:r>
            <a:rPr lang="en-US" dirty="0"/>
            <a:t>Releases occur every 1 weeks</a:t>
          </a:r>
        </a:p>
      </dgm:t>
    </dgm:pt>
    <dgm:pt modelId="{62A51246-79C1-48C5-9D8C-B51278E261D2}" type="parTrans" cxnId="{CD0C2917-02BE-4DD6-999E-17B457E44DED}">
      <dgm:prSet/>
      <dgm:spPr/>
      <dgm:t>
        <a:bodyPr/>
        <a:lstStyle/>
        <a:p>
          <a:endParaRPr lang="en-US"/>
        </a:p>
      </dgm:t>
    </dgm:pt>
    <dgm:pt modelId="{6C53F2B2-AD00-4895-9490-48E24A7D18D3}" type="sibTrans" cxnId="{CD0C2917-02BE-4DD6-999E-17B457E44DED}">
      <dgm:prSet/>
      <dgm:spPr/>
      <dgm:t>
        <a:bodyPr/>
        <a:lstStyle/>
        <a:p>
          <a:endParaRPr lang="en-US"/>
        </a:p>
      </dgm:t>
    </dgm:pt>
    <dgm:pt modelId="{D4AB0614-8071-4DD4-889B-7A81E93E3B9A}">
      <dgm:prSet/>
      <dgm:spPr/>
      <dgm:t>
        <a:bodyPr/>
        <a:lstStyle/>
        <a:p>
          <a:pPr>
            <a:lnSpc>
              <a:spcPct val="100000"/>
            </a:lnSpc>
          </a:pPr>
          <a:r>
            <a:rPr lang="en-US"/>
            <a:t>Dedicated Azure engineering team</a:t>
          </a:r>
        </a:p>
      </dgm:t>
    </dgm:pt>
    <dgm:pt modelId="{8C17CB9E-0DA6-48F9-BFDB-976503C5CAC6}" type="parTrans" cxnId="{5E2C1E90-09A0-406E-8A16-0EBB929343AC}">
      <dgm:prSet/>
      <dgm:spPr/>
      <dgm:t>
        <a:bodyPr/>
        <a:lstStyle/>
        <a:p>
          <a:endParaRPr lang="en-US"/>
        </a:p>
      </dgm:t>
    </dgm:pt>
    <dgm:pt modelId="{9FFD0405-7435-484E-84B9-38FE84EFA3E0}" type="sibTrans" cxnId="{5E2C1E90-09A0-406E-8A16-0EBB929343AC}">
      <dgm:prSet/>
      <dgm:spPr/>
      <dgm:t>
        <a:bodyPr/>
        <a:lstStyle/>
        <a:p>
          <a:endParaRPr lang="en-US"/>
        </a:p>
      </dgm:t>
    </dgm:pt>
    <dgm:pt modelId="{176E30C5-E2B8-45C1-BD00-6000067D0801}">
      <dgm:prSet/>
      <dgm:spPr/>
      <dgm:t>
        <a:bodyPr/>
        <a:lstStyle/>
        <a:p>
          <a:pPr>
            <a:lnSpc>
              <a:spcPct val="100000"/>
            </a:lnSpc>
          </a:pPr>
          <a:r>
            <a:rPr lang="en-US"/>
            <a:t>Documentation &amp; tutorials</a:t>
          </a:r>
        </a:p>
      </dgm:t>
    </dgm:pt>
    <dgm:pt modelId="{B9972D16-2909-4C2F-A0DA-4061EB15B2B8}" type="parTrans" cxnId="{C1876AB6-E32E-4232-87F7-650A298DB55C}">
      <dgm:prSet/>
      <dgm:spPr/>
      <dgm:t>
        <a:bodyPr/>
        <a:lstStyle/>
        <a:p>
          <a:endParaRPr lang="en-US"/>
        </a:p>
      </dgm:t>
    </dgm:pt>
    <dgm:pt modelId="{26A61B97-8EC5-4D80-ADD0-4D99E6F4FD9F}" type="sibTrans" cxnId="{C1876AB6-E32E-4232-87F7-650A298DB55C}">
      <dgm:prSet/>
      <dgm:spPr/>
      <dgm:t>
        <a:bodyPr/>
        <a:lstStyle/>
        <a:p>
          <a:endParaRPr lang="en-US"/>
        </a:p>
      </dgm:t>
    </dgm:pt>
    <dgm:pt modelId="{D9FEC296-4138-4474-970E-EE6EA170C9CC}">
      <dgm:prSet/>
      <dgm:spPr/>
      <dgm:t>
        <a:bodyPr/>
        <a:lstStyle/>
        <a:p>
          <a:pPr>
            <a:lnSpc>
              <a:spcPct val="100000"/>
            </a:lnSpc>
          </a:pPr>
          <a:r>
            <a:rPr lang="en-US">
              <a:hlinkClick xmlns:r="http://schemas.openxmlformats.org/officeDocument/2006/relationships" r:id="rId2"/>
            </a:rPr>
            <a:t>https://docs.Microsoft.com/azure/terraform</a:t>
          </a:r>
          <a:r>
            <a:rPr lang="en-US"/>
            <a:t> </a:t>
          </a:r>
        </a:p>
      </dgm:t>
    </dgm:pt>
    <dgm:pt modelId="{8370A3AB-538C-4094-899B-7F333FB632F1}" type="parTrans" cxnId="{687C9B73-3583-456C-93E3-D28E6E3723FA}">
      <dgm:prSet/>
      <dgm:spPr/>
      <dgm:t>
        <a:bodyPr/>
        <a:lstStyle/>
        <a:p>
          <a:endParaRPr lang="en-US"/>
        </a:p>
      </dgm:t>
    </dgm:pt>
    <dgm:pt modelId="{CAB119A1-32E7-497B-8671-94863977881E}" type="sibTrans" cxnId="{687C9B73-3583-456C-93E3-D28E6E3723FA}">
      <dgm:prSet/>
      <dgm:spPr/>
      <dgm:t>
        <a:bodyPr/>
        <a:lstStyle/>
        <a:p>
          <a:endParaRPr lang="en-US"/>
        </a:p>
      </dgm:t>
    </dgm:pt>
    <dgm:pt modelId="{AED88B10-8EBA-4D30-93EB-1026A5BA09E1}">
      <dgm:prSet/>
      <dgm:spPr/>
      <dgm:t>
        <a:bodyPr/>
        <a:lstStyle/>
        <a:p>
          <a:pPr>
            <a:lnSpc>
              <a:spcPct val="100000"/>
            </a:lnSpc>
          </a:pPr>
          <a:r>
            <a:rPr lang="en-US">
              <a:hlinkClick xmlns:r="http://schemas.openxmlformats.org/officeDocument/2006/relationships" r:id="rId3"/>
            </a:rPr>
            <a:t>https://learn.hashicorp.com/terraform?track=azure#azure</a:t>
          </a:r>
          <a:endParaRPr lang="en-US"/>
        </a:p>
      </dgm:t>
    </dgm:pt>
    <dgm:pt modelId="{79C081A2-E75B-4B14-A6FF-010A27A849E7}" type="parTrans" cxnId="{C3B81773-A922-4C75-8C43-350F8EAFD51E}">
      <dgm:prSet/>
      <dgm:spPr/>
      <dgm:t>
        <a:bodyPr/>
        <a:lstStyle/>
        <a:p>
          <a:endParaRPr lang="en-US"/>
        </a:p>
      </dgm:t>
    </dgm:pt>
    <dgm:pt modelId="{7F3B7176-E5F1-4256-8FBF-652296FC8B18}" type="sibTrans" cxnId="{C3B81773-A922-4C75-8C43-350F8EAFD51E}">
      <dgm:prSet/>
      <dgm:spPr/>
      <dgm:t>
        <a:bodyPr/>
        <a:lstStyle/>
        <a:p>
          <a:endParaRPr lang="en-US"/>
        </a:p>
      </dgm:t>
    </dgm:pt>
    <dgm:pt modelId="{58204FCC-41A7-49F6-BC7D-F61DC99CA501}">
      <dgm:prSet/>
      <dgm:spPr/>
      <dgm:t>
        <a:bodyPr/>
        <a:lstStyle/>
        <a:p>
          <a:pPr>
            <a:lnSpc>
              <a:spcPct val="100000"/>
            </a:lnSpc>
          </a:pPr>
          <a:r>
            <a:rPr lang="en-US"/>
            <a:t>Microsoft 1</a:t>
          </a:r>
          <a:r>
            <a:rPr lang="en-US" baseline="30000"/>
            <a:t>st</a:t>
          </a:r>
          <a:r>
            <a:rPr lang="en-US"/>
            <a:t> line Support</a:t>
          </a:r>
        </a:p>
      </dgm:t>
    </dgm:pt>
    <dgm:pt modelId="{48DB2C22-2C7C-4384-85B3-DA6B5187727B}" type="parTrans" cxnId="{48BB7167-E584-4A33-B349-97FF13EAE900}">
      <dgm:prSet/>
      <dgm:spPr/>
      <dgm:t>
        <a:bodyPr/>
        <a:lstStyle/>
        <a:p>
          <a:endParaRPr lang="en-US"/>
        </a:p>
      </dgm:t>
    </dgm:pt>
    <dgm:pt modelId="{1F1E2DA9-6F32-44BE-B87D-3EE9B71F110B}" type="sibTrans" cxnId="{48BB7167-E584-4A33-B349-97FF13EAE900}">
      <dgm:prSet/>
      <dgm:spPr/>
      <dgm:t>
        <a:bodyPr/>
        <a:lstStyle/>
        <a:p>
          <a:endParaRPr lang="en-US"/>
        </a:p>
      </dgm:t>
    </dgm:pt>
    <dgm:pt modelId="{C64F70BD-8601-4339-9900-EBBAF8E2EB70}" type="pres">
      <dgm:prSet presAssocID="{75C952DD-49C8-42DB-A7C0-B94BFA4BF4DC}" presName="root" presStyleCnt="0">
        <dgm:presLayoutVars>
          <dgm:dir/>
          <dgm:resizeHandles val="exact"/>
        </dgm:presLayoutVars>
      </dgm:prSet>
      <dgm:spPr/>
    </dgm:pt>
    <dgm:pt modelId="{FE656FE5-484F-45E1-A73C-12E11D8D62B4}" type="pres">
      <dgm:prSet presAssocID="{C1439D4B-7A42-4FBF-A426-9B217680FD0A}" presName="compNode" presStyleCnt="0"/>
      <dgm:spPr/>
    </dgm:pt>
    <dgm:pt modelId="{7FCA8587-67E6-4FCE-A800-D77CE139555E}" type="pres">
      <dgm:prSet presAssocID="{C1439D4B-7A42-4FBF-A426-9B217680FD0A}" presName="bgRect" presStyleLbl="bgShp" presStyleIdx="0" presStyleCnt="5"/>
      <dgm:spPr/>
    </dgm:pt>
    <dgm:pt modelId="{5BF1C418-0739-4759-9755-8E19C5BB1240}" type="pres">
      <dgm:prSet presAssocID="{C1439D4B-7A42-4FBF-A426-9B217680FD0A}" presName="iconRect" presStyleLbl="node1" presStyleIdx="0"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Handshake"/>
        </a:ext>
      </dgm:extLst>
    </dgm:pt>
    <dgm:pt modelId="{DCA34AB9-6699-426F-9DEF-CF12ED6D6896}" type="pres">
      <dgm:prSet presAssocID="{C1439D4B-7A42-4FBF-A426-9B217680FD0A}" presName="spaceRect" presStyleCnt="0"/>
      <dgm:spPr/>
    </dgm:pt>
    <dgm:pt modelId="{E0301A5C-B701-4CB6-BCAC-F4EF2D1B3AF0}" type="pres">
      <dgm:prSet presAssocID="{C1439D4B-7A42-4FBF-A426-9B217680FD0A}" presName="parTx" presStyleLbl="revTx" presStyleIdx="0" presStyleCnt="7">
        <dgm:presLayoutVars>
          <dgm:chMax val="0"/>
          <dgm:chPref val="0"/>
        </dgm:presLayoutVars>
      </dgm:prSet>
      <dgm:spPr/>
    </dgm:pt>
    <dgm:pt modelId="{357DD1A2-BE11-4EBC-A1DC-1B7B4C8E9832}" type="pres">
      <dgm:prSet presAssocID="{143BED84-C84E-493F-BA5D-56836F36ECEC}" presName="sibTrans" presStyleCnt="0"/>
      <dgm:spPr/>
    </dgm:pt>
    <dgm:pt modelId="{DA353C82-C105-439E-8525-A34998006D03}" type="pres">
      <dgm:prSet presAssocID="{3FD6EAFC-37CF-4E43-8F82-FBC5ACF2BA10}" presName="compNode" presStyleCnt="0"/>
      <dgm:spPr/>
    </dgm:pt>
    <dgm:pt modelId="{D9896B06-16ED-459F-A7A9-6D678AE3C21B}" type="pres">
      <dgm:prSet presAssocID="{3FD6EAFC-37CF-4E43-8F82-FBC5ACF2BA10}" presName="bgRect" presStyleLbl="bgShp" presStyleIdx="1" presStyleCnt="5"/>
      <dgm:spPr/>
    </dgm:pt>
    <dgm:pt modelId="{6E99F04D-D77D-4D97-B913-A7D705FFFB3E}" type="pres">
      <dgm:prSet presAssocID="{3FD6EAFC-37CF-4E43-8F82-FBC5ACF2BA10}" presName="iconRect" presStyleLbl="node1" presStyleIdx="1"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Monthly calendar"/>
        </a:ext>
      </dgm:extLst>
    </dgm:pt>
    <dgm:pt modelId="{41471F2C-E3B2-4A97-A66D-9AEE0EF881F4}" type="pres">
      <dgm:prSet presAssocID="{3FD6EAFC-37CF-4E43-8F82-FBC5ACF2BA10}" presName="spaceRect" presStyleCnt="0"/>
      <dgm:spPr/>
    </dgm:pt>
    <dgm:pt modelId="{7D3D8C42-15B8-4A65-8722-C43466DAD01E}" type="pres">
      <dgm:prSet presAssocID="{3FD6EAFC-37CF-4E43-8F82-FBC5ACF2BA10}" presName="parTx" presStyleLbl="revTx" presStyleIdx="1" presStyleCnt="7">
        <dgm:presLayoutVars>
          <dgm:chMax val="0"/>
          <dgm:chPref val="0"/>
        </dgm:presLayoutVars>
      </dgm:prSet>
      <dgm:spPr/>
    </dgm:pt>
    <dgm:pt modelId="{B44A2238-94E7-4145-B5CF-71F1CE86FB7B}" type="pres">
      <dgm:prSet presAssocID="{3FD6EAFC-37CF-4E43-8F82-FBC5ACF2BA10}" presName="desTx" presStyleLbl="revTx" presStyleIdx="2" presStyleCnt="7">
        <dgm:presLayoutVars/>
      </dgm:prSet>
      <dgm:spPr/>
    </dgm:pt>
    <dgm:pt modelId="{75D44278-402F-4441-A162-DD7A9E1DCA09}" type="pres">
      <dgm:prSet presAssocID="{61F8A02F-EF81-42E7-9A55-54371509390C}" presName="sibTrans" presStyleCnt="0"/>
      <dgm:spPr/>
    </dgm:pt>
    <dgm:pt modelId="{8A10EE5D-7CD0-476F-A51E-1666742610DD}" type="pres">
      <dgm:prSet presAssocID="{D4AB0614-8071-4DD4-889B-7A81E93E3B9A}" presName="compNode" presStyleCnt="0"/>
      <dgm:spPr/>
    </dgm:pt>
    <dgm:pt modelId="{74ECB6A8-0FEE-4FFF-9F5A-34C382CB167E}" type="pres">
      <dgm:prSet presAssocID="{D4AB0614-8071-4DD4-889B-7A81E93E3B9A}" presName="bgRect" presStyleLbl="bgShp" presStyleIdx="2" presStyleCnt="5"/>
      <dgm:spPr/>
    </dgm:pt>
    <dgm:pt modelId="{CFB39A66-7CEF-41AB-BAFF-66D4963E4C2C}" type="pres">
      <dgm:prSet presAssocID="{D4AB0614-8071-4DD4-889B-7A81E93E3B9A}" presName="iconRect" presStyleLbl="node1" presStyleIdx="2"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Users"/>
        </a:ext>
      </dgm:extLst>
    </dgm:pt>
    <dgm:pt modelId="{05273E34-B561-4898-8C72-CE7309ABA627}" type="pres">
      <dgm:prSet presAssocID="{D4AB0614-8071-4DD4-889B-7A81E93E3B9A}" presName="spaceRect" presStyleCnt="0"/>
      <dgm:spPr/>
    </dgm:pt>
    <dgm:pt modelId="{070B46F1-6A0A-4097-A023-95BBE7D8B9AD}" type="pres">
      <dgm:prSet presAssocID="{D4AB0614-8071-4DD4-889B-7A81E93E3B9A}" presName="parTx" presStyleLbl="revTx" presStyleIdx="3" presStyleCnt="7">
        <dgm:presLayoutVars>
          <dgm:chMax val="0"/>
          <dgm:chPref val="0"/>
        </dgm:presLayoutVars>
      </dgm:prSet>
      <dgm:spPr/>
    </dgm:pt>
    <dgm:pt modelId="{A676CC0C-9335-47D7-BF03-CB36E56EF69E}" type="pres">
      <dgm:prSet presAssocID="{9FFD0405-7435-484E-84B9-38FE84EFA3E0}" presName="sibTrans" presStyleCnt="0"/>
      <dgm:spPr/>
    </dgm:pt>
    <dgm:pt modelId="{FD4F06EF-455E-4806-B658-CD7FB04E722C}" type="pres">
      <dgm:prSet presAssocID="{58204FCC-41A7-49F6-BC7D-F61DC99CA501}" presName="compNode" presStyleCnt="0"/>
      <dgm:spPr/>
    </dgm:pt>
    <dgm:pt modelId="{CAF4E2AF-3362-4B09-BB34-BDBA28DD33A9}" type="pres">
      <dgm:prSet presAssocID="{58204FCC-41A7-49F6-BC7D-F61DC99CA501}" presName="bgRect" presStyleLbl="bgShp" presStyleIdx="3" presStyleCnt="5"/>
      <dgm:spPr/>
    </dgm:pt>
    <dgm:pt modelId="{5DB20A0D-3BD8-4CA8-AA54-11EB04FD97C4}" type="pres">
      <dgm:prSet presAssocID="{58204FCC-41A7-49F6-BC7D-F61DC99CA501}" presName="iconRect" presStyleLbl="node1" presStyleIdx="3"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Call center"/>
        </a:ext>
      </dgm:extLst>
    </dgm:pt>
    <dgm:pt modelId="{64AE6135-45CE-4917-A61B-88F0049832C7}" type="pres">
      <dgm:prSet presAssocID="{58204FCC-41A7-49F6-BC7D-F61DC99CA501}" presName="spaceRect" presStyleCnt="0"/>
      <dgm:spPr/>
    </dgm:pt>
    <dgm:pt modelId="{41270AE2-EF7C-499E-9F3C-0080194C7183}" type="pres">
      <dgm:prSet presAssocID="{58204FCC-41A7-49F6-BC7D-F61DC99CA501}" presName="parTx" presStyleLbl="revTx" presStyleIdx="4" presStyleCnt="7">
        <dgm:presLayoutVars>
          <dgm:chMax val="0"/>
          <dgm:chPref val="0"/>
        </dgm:presLayoutVars>
      </dgm:prSet>
      <dgm:spPr/>
    </dgm:pt>
    <dgm:pt modelId="{08AD8A8B-20E8-BB42-B227-80CCAFD26D00}" type="pres">
      <dgm:prSet presAssocID="{1F1E2DA9-6F32-44BE-B87D-3EE9B71F110B}" presName="sibTrans" presStyleCnt="0"/>
      <dgm:spPr/>
    </dgm:pt>
    <dgm:pt modelId="{1EF085ED-7B26-4106-B81E-8DF6D1718C93}" type="pres">
      <dgm:prSet presAssocID="{176E30C5-E2B8-45C1-BD00-6000067D0801}" presName="compNode" presStyleCnt="0"/>
      <dgm:spPr/>
    </dgm:pt>
    <dgm:pt modelId="{C9545901-C46F-4F2F-B879-21EA435809AD}" type="pres">
      <dgm:prSet presAssocID="{176E30C5-E2B8-45C1-BD00-6000067D0801}" presName="bgRect" presStyleLbl="bgShp" presStyleIdx="4" presStyleCnt="5"/>
      <dgm:spPr/>
    </dgm:pt>
    <dgm:pt modelId="{D3164564-E609-4697-8259-771A68463A56}" type="pres">
      <dgm:prSet presAssocID="{176E30C5-E2B8-45C1-BD00-6000067D0801}" presName="iconRect" presStyleLbl="node1" presStyleIdx="4" presStyleCnt="5"/>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Marker"/>
        </a:ext>
      </dgm:extLst>
    </dgm:pt>
    <dgm:pt modelId="{606F1C3F-55BA-49EA-86C2-643B1B873B02}" type="pres">
      <dgm:prSet presAssocID="{176E30C5-E2B8-45C1-BD00-6000067D0801}" presName="spaceRect" presStyleCnt="0"/>
      <dgm:spPr/>
    </dgm:pt>
    <dgm:pt modelId="{D8E475A4-A08C-4F7B-94EE-F14F4725D48D}" type="pres">
      <dgm:prSet presAssocID="{176E30C5-E2B8-45C1-BD00-6000067D0801}" presName="parTx" presStyleLbl="revTx" presStyleIdx="5" presStyleCnt="7">
        <dgm:presLayoutVars>
          <dgm:chMax val="0"/>
          <dgm:chPref val="0"/>
        </dgm:presLayoutVars>
      </dgm:prSet>
      <dgm:spPr/>
    </dgm:pt>
    <dgm:pt modelId="{00E762B0-B480-42E9-9865-DC557441C8B4}" type="pres">
      <dgm:prSet presAssocID="{176E30C5-E2B8-45C1-BD00-6000067D0801}" presName="desTx" presStyleLbl="revTx" presStyleIdx="6" presStyleCnt="7">
        <dgm:presLayoutVars/>
      </dgm:prSet>
      <dgm:spPr/>
    </dgm:pt>
  </dgm:ptLst>
  <dgm:cxnLst>
    <dgm:cxn modelId="{CD0C2917-02BE-4DD6-999E-17B457E44DED}" srcId="{3FD6EAFC-37CF-4E43-8F82-FBC5ACF2BA10}" destId="{C30CE3E8-001E-4CCE-9750-ADE604784B0C}" srcOrd="2" destOrd="0" parTransId="{62A51246-79C1-48C5-9D8C-B51278E261D2}" sibTransId="{6C53F2B2-AD00-4895-9490-48E24A7D18D3}"/>
    <dgm:cxn modelId="{E109C217-1752-4242-ADE4-18EDCAF2B046}" type="presOf" srcId="{C1439D4B-7A42-4FBF-A426-9B217680FD0A}" destId="{E0301A5C-B701-4CB6-BCAC-F4EF2D1B3AF0}" srcOrd="0" destOrd="0" presId="urn:microsoft.com/office/officeart/2018/2/layout/IconVerticalSolidList"/>
    <dgm:cxn modelId="{2D46C317-A124-4397-ADE4-B7E77526B861}" srcId="{75C952DD-49C8-42DB-A7C0-B94BFA4BF4DC}" destId="{3FD6EAFC-37CF-4E43-8F82-FBC5ACF2BA10}" srcOrd="1" destOrd="0" parTransId="{F9571EFF-B12F-4279-80EB-4866DBBB4B81}" sibTransId="{61F8A02F-EF81-42E7-9A55-54371509390C}"/>
    <dgm:cxn modelId="{390C5918-5763-9046-AC4A-C4868F8D7FE9}" type="presOf" srcId="{176E30C5-E2B8-45C1-BD00-6000067D0801}" destId="{D8E475A4-A08C-4F7B-94EE-F14F4725D48D}" srcOrd="0" destOrd="0" presId="urn:microsoft.com/office/officeart/2018/2/layout/IconVerticalSolidList"/>
    <dgm:cxn modelId="{162D3732-46C2-41B5-88D0-93124B1EF583}" srcId="{3FD6EAFC-37CF-4E43-8F82-FBC5ACF2BA10}" destId="{CADE346E-7816-4E44-B894-30970D093FF3}" srcOrd="0" destOrd="0" parTransId="{3BD8E23A-DC53-4588-8AD2-AAD619FC7F18}" sibTransId="{AC112C5A-CBFB-4301-B170-C4223D60E982}"/>
    <dgm:cxn modelId="{38CEF336-D880-4305-A136-5B63B010BF70}" srcId="{3FD6EAFC-37CF-4E43-8F82-FBC5ACF2BA10}" destId="{CEF111B7-CE9C-4515-96D6-FDEB0B50F3C9}" srcOrd="1" destOrd="0" parTransId="{C89A1B23-9A5E-4BA9-8C1A-928DD047CF80}" sibTransId="{24D137EF-832A-4049-82AF-6EC0080EC171}"/>
    <dgm:cxn modelId="{8B864D3A-BE7F-804D-9310-B1916F945633}" type="presOf" srcId="{75C952DD-49C8-42DB-A7C0-B94BFA4BF4DC}" destId="{C64F70BD-8601-4339-9900-EBBAF8E2EB70}" srcOrd="0" destOrd="0" presId="urn:microsoft.com/office/officeart/2018/2/layout/IconVerticalSolidList"/>
    <dgm:cxn modelId="{79FB975C-EAC3-5647-80C0-0C6AE38F7E5C}" type="presOf" srcId="{AED88B10-8EBA-4D30-93EB-1026A5BA09E1}" destId="{00E762B0-B480-42E9-9865-DC557441C8B4}" srcOrd="0" destOrd="1" presId="urn:microsoft.com/office/officeart/2018/2/layout/IconVerticalSolidList"/>
    <dgm:cxn modelId="{48BB7167-E584-4A33-B349-97FF13EAE900}" srcId="{75C952DD-49C8-42DB-A7C0-B94BFA4BF4DC}" destId="{58204FCC-41A7-49F6-BC7D-F61DC99CA501}" srcOrd="3" destOrd="0" parTransId="{48DB2C22-2C7C-4384-85B3-DA6B5187727B}" sibTransId="{1F1E2DA9-6F32-44BE-B87D-3EE9B71F110B}"/>
    <dgm:cxn modelId="{53CC436C-ED5C-A742-AF5F-F7EF8CFFA91E}" type="presOf" srcId="{3FD6EAFC-37CF-4E43-8F82-FBC5ACF2BA10}" destId="{7D3D8C42-15B8-4A65-8722-C43466DAD01E}" srcOrd="0" destOrd="0" presId="urn:microsoft.com/office/officeart/2018/2/layout/IconVerticalSolidList"/>
    <dgm:cxn modelId="{C3B81773-A922-4C75-8C43-350F8EAFD51E}" srcId="{176E30C5-E2B8-45C1-BD00-6000067D0801}" destId="{AED88B10-8EBA-4D30-93EB-1026A5BA09E1}" srcOrd="1" destOrd="0" parTransId="{79C081A2-E75B-4B14-A6FF-010A27A849E7}" sibTransId="{7F3B7176-E5F1-4256-8FBF-652296FC8B18}"/>
    <dgm:cxn modelId="{687C9B73-3583-456C-93E3-D28E6E3723FA}" srcId="{176E30C5-E2B8-45C1-BD00-6000067D0801}" destId="{D9FEC296-4138-4474-970E-EE6EA170C9CC}" srcOrd="0" destOrd="0" parTransId="{8370A3AB-538C-4094-899B-7F333FB632F1}" sibTransId="{CAB119A1-32E7-497B-8671-94863977881E}"/>
    <dgm:cxn modelId="{7BE2D97D-9240-E34B-B1B0-25080DB5FEF2}" type="presOf" srcId="{58204FCC-41A7-49F6-BC7D-F61DC99CA501}" destId="{41270AE2-EF7C-499E-9F3C-0080194C7183}" srcOrd="0" destOrd="0" presId="urn:microsoft.com/office/officeart/2018/2/layout/IconVerticalSolidList"/>
    <dgm:cxn modelId="{CE1C4E89-A75C-4159-8001-EFBD3FDF91CA}" srcId="{75C952DD-49C8-42DB-A7C0-B94BFA4BF4DC}" destId="{C1439D4B-7A42-4FBF-A426-9B217680FD0A}" srcOrd="0" destOrd="0" parTransId="{CADA4E9C-659B-4143-BD22-4E048D06BA9C}" sibTransId="{143BED84-C84E-493F-BA5D-56836F36ECEC}"/>
    <dgm:cxn modelId="{BEC34C8E-2A29-AF45-BE09-2B590C253866}" type="presOf" srcId="{D9FEC296-4138-4474-970E-EE6EA170C9CC}" destId="{00E762B0-B480-42E9-9865-DC557441C8B4}" srcOrd="0" destOrd="0" presId="urn:microsoft.com/office/officeart/2018/2/layout/IconVerticalSolidList"/>
    <dgm:cxn modelId="{5E2C1E90-09A0-406E-8A16-0EBB929343AC}" srcId="{75C952DD-49C8-42DB-A7C0-B94BFA4BF4DC}" destId="{D4AB0614-8071-4DD4-889B-7A81E93E3B9A}" srcOrd="2" destOrd="0" parTransId="{8C17CB9E-0DA6-48F9-BFDB-976503C5CAC6}" sibTransId="{9FFD0405-7435-484E-84B9-38FE84EFA3E0}"/>
    <dgm:cxn modelId="{C1876AB6-E32E-4232-87F7-650A298DB55C}" srcId="{75C952DD-49C8-42DB-A7C0-B94BFA4BF4DC}" destId="{176E30C5-E2B8-45C1-BD00-6000067D0801}" srcOrd="4" destOrd="0" parTransId="{B9972D16-2909-4C2F-A0DA-4061EB15B2B8}" sibTransId="{26A61B97-8EC5-4D80-ADD0-4D99E6F4FD9F}"/>
    <dgm:cxn modelId="{BB2FB0D6-C15D-E942-A3F4-89203E01E7CB}" type="presOf" srcId="{CADE346E-7816-4E44-B894-30970D093FF3}" destId="{B44A2238-94E7-4145-B5CF-71F1CE86FB7B}" srcOrd="0" destOrd="0" presId="urn:microsoft.com/office/officeart/2018/2/layout/IconVerticalSolidList"/>
    <dgm:cxn modelId="{6A6A3DEC-F9F6-0F45-B938-4E16EEAC3B80}" type="presOf" srcId="{CEF111B7-CE9C-4515-96D6-FDEB0B50F3C9}" destId="{B44A2238-94E7-4145-B5CF-71F1CE86FB7B}" srcOrd="0" destOrd="1" presId="urn:microsoft.com/office/officeart/2018/2/layout/IconVerticalSolidList"/>
    <dgm:cxn modelId="{853686F9-A6CB-8E43-822E-092FBA69E76F}" type="presOf" srcId="{D4AB0614-8071-4DD4-889B-7A81E93E3B9A}" destId="{070B46F1-6A0A-4097-A023-95BBE7D8B9AD}" srcOrd="0" destOrd="0" presId="urn:microsoft.com/office/officeart/2018/2/layout/IconVerticalSolidList"/>
    <dgm:cxn modelId="{5D03F5F9-4008-9C46-A07B-A27025108E62}" type="presOf" srcId="{C30CE3E8-001E-4CCE-9750-ADE604784B0C}" destId="{B44A2238-94E7-4145-B5CF-71F1CE86FB7B}" srcOrd="0" destOrd="2" presId="urn:microsoft.com/office/officeart/2018/2/layout/IconVerticalSolidList"/>
    <dgm:cxn modelId="{0D361C6D-3808-4B41-9563-53F26658F6FF}" type="presParOf" srcId="{C64F70BD-8601-4339-9900-EBBAF8E2EB70}" destId="{FE656FE5-484F-45E1-A73C-12E11D8D62B4}" srcOrd="0" destOrd="0" presId="urn:microsoft.com/office/officeart/2018/2/layout/IconVerticalSolidList"/>
    <dgm:cxn modelId="{40421A69-389A-D34B-A5D2-FBB03146FA66}" type="presParOf" srcId="{FE656FE5-484F-45E1-A73C-12E11D8D62B4}" destId="{7FCA8587-67E6-4FCE-A800-D77CE139555E}" srcOrd="0" destOrd="0" presId="urn:microsoft.com/office/officeart/2018/2/layout/IconVerticalSolidList"/>
    <dgm:cxn modelId="{1FE17F24-6A4D-E042-9753-8FF6178A4416}" type="presParOf" srcId="{FE656FE5-484F-45E1-A73C-12E11D8D62B4}" destId="{5BF1C418-0739-4759-9755-8E19C5BB1240}" srcOrd="1" destOrd="0" presId="urn:microsoft.com/office/officeart/2018/2/layout/IconVerticalSolidList"/>
    <dgm:cxn modelId="{37E4C89B-7C68-0E4A-9E01-7595080DD970}" type="presParOf" srcId="{FE656FE5-484F-45E1-A73C-12E11D8D62B4}" destId="{DCA34AB9-6699-426F-9DEF-CF12ED6D6896}" srcOrd="2" destOrd="0" presId="urn:microsoft.com/office/officeart/2018/2/layout/IconVerticalSolidList"/>
    <dgm:cxn modelId="{27157140-9418-7545-91E7-6A57ACE39BC6}" type="presParOf" srcId="{FE656FE5-484F-45E1-A73C-12E11D8D62B4}" destId="{E0301A5C-B701-4CB6-BCAC-F4EF2D1B3AF0}" srcOrd="3" destOrd="0" presId="urn:microsoft.com/office/officeart/2018/2/layout/IconVerticalSolidList"/>
    <dgm:cxn modelId="{1E0895DA-554C-794C-B01A-D6D4E3691988}" type="presParOf" srcId="{C64F70BD-8601-4339-9900-EBBAF8E2EB70}" destId="{357DD1A2-BE11-4EBC-A1DC-1B7B4C8E9832}" srcOrd="1" destOrd="0" presId="urn:microsoft.com/office/officeart/2018/2/layout/IconVerticalSolidList"/>
    <dgm:cxn modelId="{5FE99228-1A4F-5A43-8F19-57C851B79E3F}" type="presParOf" srcId="{C64F70BD-8601-4339-9900-EBBAF8E2EB70}" destId="{DA353C82-C105-439E-8525-A34998006D03}" srcOrd="2" destOrd="0" presId="urn:microsoft.com/office/officeart/2018/2/layout/IconVerticalSolidList"/>
    <dgm:cxn modelId="{11423EC4-DBB7-254B-BE41-B7B60DF214E5}" type="presParOf" srcId="{DA353C82-C105-439E-8525-A34998006D03}" destId="{D9896B06-16ED-459F-A7A9-6D678AE3C21B}" srcOrd="0" destOrd="0" presId="urn:microsoft.com/office/officeart/2018/2/layout/IconVerticalSolidList"/>
    <dgm:cxn modelId="{F7EB4649-B121-D848-854A-EE4573847ABC}" type="presParOf" srcId="{DA353C82-C105-439E-8525-A34998006D03}" destId="{6E99F04D-D77D-4D97-B913-A7D705FFFB3E}" srcOrd="1" destOrd="0" presId="urn:microsoft.com/office/officeart/2018/2/layout/IconVerticalSolidList"/>
    <dgm:cxn modelId="{8E373A66-074E-594A-BCFC-270B461A202B}" type="presParOf" srcId="{DA353C82-C105-439E-8525-A34998006D03}" destId="{41471F2C-E3B2-4A97-A66D-9AEE0EF881F4}" srcOrd="2" destOrd="0" presId="urn:microsoft.com/office/officeart/2018/2/layout/IconVerticalSolidList"/>
    <dgm:cxn modelId="{9A5C564C-7942-2C4A-9516-BFA69D8BCDCA}" type="presParOf" srcId="{DA353C82-C105-439E-8525-A34998006D03}" destId="{7D3D8C42-15B8-4A65-8722-C43466DAD01E}" srcOrd="3" destOrd="0" presId="urn:microsoft.com/office/officeart/2018/2/layout/IconVerticalSolidList"/>
    <dgm:cxn modelId="{47A88704-81F3-FB4D-A119-10DCFEA3E6E5}" type="presParOf" srcId="{DA353C82-C105-439E-8525-A34998006D03}" destId="{B44A2238-94E7-4145-B5CF-71F1CE86FB7B}" srcOrd="4" destOrd="0" presId="urn:microsoft.com/office/officeart/2018/2/layout/IconVerticalSolidList"/>
    <dgm:cxn modelId="{C59AF48B-447A-8D40-966B-1053C92257DF}" type="presParOf" srcId="{C64F70BD-8601-4339-9900-EBBAF8E2EB70}" destId="{75D44278-402F-4441-A162-DD7A9E1DCA09}" srcOrd="3" destOrd="0" presId="urn:microsoft.com/office/officeart/2018/2/layout/IconVerticalSolidList"/>
    <dgm:cxn modelId="{170434A3-A6DF-3C43-9405-CCF167DA97CF}" type="presParOf" srcId="{C64F70BD-8601-4339-9900-EBBAF8E2EB70}" destId="{8A10EE5D-7CD0-476F-A51E-1666742610DD}" srcOrd="4" destOrd="0" presId="urn:microsoft.com/office/officeart/2018/2/layout/IconVerticalSolidList"/>
    <dgm:cxn modelId="{A66721D3-1D12-2F4B-8CD2-7B875ECBF53B}" type="presParOf" srcId="{8A10EE5D-7CD0-476F-A51E-1666742610DD}" destId="{74ECB6A8-0FEE-4FFF-9F5A-34C382CB167E}" srcOrd="0" destOrd="0" presId="urn:microsoft.com/office/officeart/2018/2/layout/IconVerticalSolidList"/>
    <dgm:cxn modelId="{F46C540D-7FF9-8640-A259-53AAD8D0C83D}" type="presParOf" srcId="{8A10EE5D-7CD0-476F-A51E-1666742610DD}" destId="{CFB39A66-7CEF-41AB-BAFF-66D4963E4C2C}" srcOrd="1" destOrd="0" presId="urn:microsoft.com/office/officeart/2018/2/layout/IconVerticalSolidList"/>
    <dgm:cxn modelId="{4C0E3422-F040-B148-9BD8-E768481E1EDC}" type="presParOf" srcId="{8A10EE5D-7CD0-476F-A51E-1666742610DD}" destId="{05273E34-B561-4898-8C72-CE7309ABA627}" srcOrd="2" destOrd="0" presId="urn:microsoft.com/office/officeart/2018/2/layout/IconVerticalSolidList"/>
    <dgm:cxn modelId="{2986153A-11FA-D547-8FD8-ED16C7E9E4D1}" type="presParOf" srcId="{8A10EE5D-7CD0-476F-A51E-1666742610DD}" destId="{070B46F1-6A0A-4097-A023-95BBE7D8B9AD}" srcOrd="3" destOrd="0" presId="urn:microsoft.com/office/officeart/2018/2/layout/IconVerticalSolidList"/>
    <dgm:cxn modelId="{DAF5623C-10F0-9F48-B837-0A9795CBB095}" type="presParOf" srcId="{C64F70BD-8601-4339-9900-EBBAF8E2EB70}" destId="{A676CC0C-9335-47D7-BF03-CB36E56EF69E}" srcOrd="5" destOrd="0" presId="urn:microsoft.com/office/officeart/2018/2/layout/IconVerticalSolidList"/>
    <dgm:cxn modelId="{EAC55640-4ADA-3F43-B4E2-72261C311D07}" type="presParOf" srcId="{C64F70BD-8601-4339-9900-EBBAF8E2EB70}" destId="{FD4F06EF-455E-4806-B658-CD7FB04E722C}" srcOrd="6" destOrd="0" presId="urn:microsoft.com/office/officeart/2018/2/layout/IconVerticalSolidList"/>
    <dgm:cxn modelId="{FA36D91B-499F-7744-949F-1137DCE3C7E6}" type="presParOf" srcId="{FD4F06EF-455E-4806-B658-CD7FB04E722C}" destId="{CAF4E2AF-3362-4B09-BB34-BDBA28DD33A9}" srcOrd="0" destOrd="0" presId="urn:microsoft.com/office/officeart/2018/2/layout/IconVerticalSolidList"/>
    <dgm:cxn modelId="{C0B70884-CA48-234B-B84C-799FEB6A7BB6}" type="presParOf" srcId="{FD4F06EF-455E-4806-B658-CD7FB04E722C}" destId="{5DB20A0D-3BD8-4CA8-AA54-11EB04FD97C4}" srcOrd="1" destOrd="0" presId="urn:microsoft.com/office/officeart/2018/2/layout/IconVerticalSolidList"/>
    <dgm:cxn modelId="{1AF5CF5F-092C-D04B-8BDD-8E0EA910758F}" type="presParOf" srcId="{FD4F06EF-455E-4806-B658-CD7FB04E722C}" destId="{64AE6135-45CE-4917-A61B-88F0049832C7}" srcOrd="2" destOrd="0" presId="urn:microsoft.com/office/officeart/2018/2/layout/IconVerticalSolidList"/>
    <dgm:cxn modelId="{473EAD3F-EA95-764C-96DD-6BC74D914C11}" type="presParOf" srcId="{FD4F06EF-455E-4806-B658-CD7FB04E722C}" destId="{41270AE2-EF7C-499E-9F3C-0080194C7183}" srcOrd="3" destOrd="0" presId="urn:microsoft.com/office/officeart/2018/2/layout/IconVerticalSolidList"/>
    <dgm:cxn modelId="{F8B3662B-4622-1046-9F1F-6107676206E7}" type="presParOf" srcId="{C64F70BD-8601-4339-9900-EBBAF8E2EB70}" destId="{08AD8A8B-20E8-BB42-B227-80CCAFD26D00}" srcOrd="7" destOrd="0" presId="urn:microsoft.com/office/officeart/2018/2/layout/IconVerticalSolidList"/>
    <dgm:cxn modelId="{B645D3AD-C3A1-6240-925F-32F98CFDC0A8}" type="presParOf" srcId="{C64F70BD-8601-4339-9900-EBBAF8E2EB70}" destId="{1EF085ED-7B26-4106-B81E-8DF6D1718C93}" srcOrd="8" destOrd="0" presId="urn:microsoft.com/office/officeart/2018/2/layout/IconVerticalSolidList"/>
    <dgm:cxn modelId="{9A05B810-8753-AD44-A87C-A728D0E1C791}" type="presParOf" srcId="{1EF085ED-7B26-4106-B81E-8DF6D1718C93}" destId="{C9545901-C46F-4F2F-B879-21EA435809AD}" srcOrd="0" destOrd="0" presId="urn:microsoft.com/office/officeart/2018/2/layout/IconVerticalSolidList"/>
    <dgm:cxn modelId="{DEC93014-E4E9-8945-B51E-36FF168B4C64}" type="presParOf" srcId="{1EF085ED-7B26-4106-B81E-8DF6D1718C93}" destId="{D3164564-E609-4697-8259-771A68463A56}" srcOrd="1" destOrd="0" presId="urn:microsoft.com/office/officeart/2018/2/layout/IconVerticalSolidList"/>
    <dgm:cxn modelId="{A78542CA-17C8-7141-9674-5565AB7D165C}" type="presParOf" srcId="{1EF085ED-7B26-4106-B81E-8DF6D1718C93}" destId="{606F1C3F-55BA-49EA-86C2-643B1B873B02}" srcOrd="2" destOrd="0" presId="urn:microsoft.com/office/officeart/2018/2/layout/IconVerticalSolidList"/>
    <dgm:cxn modelId="{B43AD44E-5A94-8645-8A7C-5CE08F589025}" type="presParOf" srcId="{1EF085ED-7B26-4106-B81E-8DF6D1718C93}" destId="{D8E475A4-A08C-4F7B-94EE-F14F4725D48D}" srcOrd="3" destOrd="0" presId="urn:microsoft.com/office/officeart/2018/2/layout/IconVerticalSolidList"/>
    <dgm:cxn modelId="{5254E0EB-C039-2843-979D-E923A24C75CA}" type="presParOf" srcId="{1EF085ED-7B26-4106-B81E-8DF6D1718C93}" destId="{00E762B0-B480-42E9-9865-DC557441C8B4}"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C1B93A-3A19-4AA4-8C34-CED8A7B53863}"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DDB277F0-36EF-45F5-A9F3-1D6927C22AB8}">
      <dgm:prSet/>
      <dgm:spPr/>
      <dgm:t>
        <a:bodyPr/>
        <a:lstStyle/>
        <a:p>
          <a:pPr>
            <a:lnSpc>
              <a:spcPct val="100000"/>
            </a:lnSpc>
          </a:pPr>
          <a:r>
            <a:rPr lang="en-US"/>
            <a:t>Required</a:t>
          </a:r>
        </a:p>
      </dgm:t>
    </dgm:pt>
    <dgm:pt modelId="{73128ECD-58B9-44DE-903A-B9E4B0C2A028}" type="parTrans" cxnId="{361368B1-B853-4569-928B-90C0915A1569}">
      <dgm:prSet/>
      <dgm:spPr/>
      <dgm:t>
        <a:bodyPr/>
        <a:lstStyle/>
        <a:p>
          <a:endParaRPr lang="en-US"/>
        </a:p>
      </dgm:t>
    </dgm:pt>
    <dgm:pt modelId="{81753B49-72B5-4299-908F-EF35B146F65E}" type="sibTrans" cxnId="{361368B1-B853-4569-928B-90C0915A1569}">
      <dgm:prSet/>
      <dgm:spPr/>
      <dgm:t>
        <a:bodyPr/>
        <a:lstStyle/>
        <a:p>
          <a:endParaRPr lang="en-US"/>
        </a:p>
      </dgm:t>
    </dgm:pt>
    <dgm:pt modelId="{8F07F958-3830-426B-A635-71F3E78BA929}">
      <dgm:prSet/>
      <dgm:spPr/>
      <dgm:t>
        <a:bodyPr/>
        <a:lstStyle/>
        <a:p>
          <a:pPr>
            <a:lnSpc>
              <a:spcPct val="100000"/>
            </a:lnSpc>
          </a:pPr>
          <a:r>
            <a:rPr lang="en-US"/>
            <a:t>Purpose</a:t>
          </a:r>
        </a:p>
      </dgm:t>
    </dgm:pt>
    <dgm:pt modelId="{A836E40C-DF4F-451D-9C0C-9A57C5A2B6BB}" type="parTrans" cxnId="{2FB057EB-D507-4418-A59F-599ABFA00F4B}">
      <dgm:prSet/>
      <dgm:spPr/>
      <dgm:t>
        <a:bodyPr/>
        <a:lstStyle/>
        <a:p>
          <a:endParaRPr lang="en-US"/>
        </a:p>
      </dgm:t>
    </dgm:pt>
    <dgm:pt modelId="{936D7BE3-F6E4-4EC1-A42D-23783D6D67CB}" type="sibTrans" cxnId="{2FB057EB-D507-4418-A59F-599ABFA00F4B}">
      <dgm:prSet/>
      <dgm:spPr/>
      <dgm:t>
        <a:bodyPr/>
        <a:lstStyle/>
        <a:p>
          <a:endParaRPr lang="en-US"/>
        </a:p>
      </dgm:t>
    </dgm:pt>
    <dgm:pt modelId="{9DBDC645-7688-4A22-A0BB-E25E8919C9F8}">
      <dgm:prSet/>
      <dgm:spPr/>
      <dgm:t>
        <a:bodyPr/>
        <a:lstStyle/>
        <a:p>
          <a:pPr>
            <a:lnSpc>
              <a:spcPct val="100000"/>
            </a:lnSpc>
          </a:pPr>
          <a:r>
            <a:rPr lang="en-US"/>
            <a:t>Map config to “real world”</a:t>
          </a:r>
        </a:p>
      </dgm:t>
    </dgm:pt>
    <dgm:pt modelId="{0009FA1D-EE62-4671-82C4-46A296338431}" type="parTrans" cxnId="{8ED5B5D0-0972-4D6D-B890-BDFD26ECDD43}">
      <dgm:prSet/>
      <dgm:spPr/>
      <dgm:t>
        <a:bodyPr/>
        <a:lstStyle/>
        <a:p>
          <a:endParaRPr lang="en-US"/>
        </a:p>
      </dgm:t>
    </dgm:pt>
    <dgm:pt modelId="{174D975E-DE34-46CE-9F2F-9E7CA0F02F19}" type="sibTrans" cxnId="{8ED5B5D0-0972-4D6D-B890-BDFD26ECDD43}">
      <dgm:prSet/>
      <dgm:spPr/>
      <dgm:t>
        <a:bodyPr/>
        <a:lstStyle/>
        <a:p>
          <a:endParaRPr lang="en-US"/>
        </a:p>
      </dgm:t>
    </dgm:pt>
    <dgm:pt modelId="{002053D7-4FE6-462D-8297-5672BB73B159}">
      <dgm:prSet/>
      <dgm:spPr/>
      <dgm:t>
        <a:bodyPr/>
        <a:lstStyle/>
        <a:p>
          <a:pPr>
            <a:lnSpc>
              <a:spcPct val="100000"/>
            </a:lnSpc>
          </a:pPr>
          <a:r>
            <a:rPr lang="en-US"/>
            <a:t>Create Plan</a:t>
          </a:r>
        </a:p>
      </dgm:t>
    </dgm:pt>
    <dgm:pt modelId="{35FD99D2-3C44-4E39-B8A4-3D230B61E893}" type="parTrans" cxnId="{0F32BA04-D524-45AA-BB72-42E7E4105378}">
      <dgm:prSet/>
      <dgm:spPr/>
      <dgm:t>
        <a:bodyPr/>
        <a:lstStyle/>
        <a:p>
          <a:endParaRPr lang="en-US"/>
        </a:p>
      </dgm:t>
    </dgm:pt>
    <dgm:pt modelId="{0B0E4F68-12CB-4C88-90AF-E463C141769C}" type="sibTrans" cxnId="{0F32BA04-D524-45AA-BB72-42E7E4105378}">
      <dgm:prSet/>
      <dgm:spPr/>
      <dgm:t>
        <a:bodyPr/>
        <a:lstStyle/>
        <a:p>
          <a:endParaRPr lang="en-US"/>
        </a:p>
      </dgm:t>
    </dgm:pt>
    <dgm:pt modelId="{BD5FF155-97DA-4F14-8288-093CB2836126}">
      <dgm:prSet/>
      <dgm:spPr/>
      <dgm:t>
        <a:bodyPr/>
        <a:lstStyle/>
        <a:p>
          <a:pPr>
            <a:lnSpc>
              <a:spcPct val="100000"/>
            </a:lnSpc>
          </a:pPr>
          <a:r>
            <a:rPr lang="en-US"/>
            <a:t>Update “real world”</a:t>
          </a:r>
        </a:p>
      </dgm:t>
    </dgm:pt>
    <dgm:pt modelId="{35FD9352-E396-4665-A99D-5AFD2A81D540}" type="parTrans" cxnId="{11054AFE-74E6-44AF-9DDF-06220F1D1952}">
      <dgm:prSet/>
      <dgm:spPr/>
      <dgm:t>
        <a:bodyPr/>
        <a:lstStyle/>
        <a:p>
          <a:endParaRPr lang="en-US"/>
        </a:p>
      </dgm:t>
    </dgm:pt>
    <dgm:pt modelId="{1E9611CB-803F-4BE4-816E-C07093692981}" type="sibTrans" cxnId="{11054AFE-74E6-44AF-9DDF-06220F1D1952}">
      <dgm:prSet/>
      <dgm:spPr/>
      <dgm:t>
        <a:bodyPr/>
        <a:lstStyle/>
        <a:p>
          <a:endParaRPr lang="en-US"/>
        </a:p>
      </dgm:t>
    </dgm:pt>
    <dgm:pt modelId="{BCFBE345-0E36-4D23-A244-AFFB09F851B2}">
      <dgm:prSet/>
      <dgm:spPr/>
      <dgm:t>
        <a:bodyPr/>
        <a:lstStyle/>
        <a:p>
          <a:pPr>
            <a:lnSpc>
              <a:spcPct val="100000"/>
            </a:lnSpc>
          </a:pPr>
          <a:r>
            <a:rPr lang="en-US"/>
            <a:t>Contains</a:t>
          </a:r>
        </a:p>
      </dgm:t>
    </dgm:pt>
    <dgm:pt modelId="{DF180F27-51E8-4CD5-9243-4EAEE0B615DC}" type="parTrans" cxnId="{C6591EFD-C8EE-4B74-AC26-54E9C7D9586C}">
      <dgm:prSet/>
      <dgm:spPr/>
      <dgm:t>
        <a:bodyPr/>
        <a:lstStyle/>
        <a:p>
          <a:endParaRPr lang="en-US"/>
        </a:p>
      </dgm:t>
    </dgm:pt>
    <dgm:pt modelId="{E8D03DFB-DD9F-4432-8C36-FCD175EDA863}" type="sibTrans" cxnId="{C6591EFD-C8EE-4B74-AC26-54E9C7D9586C}">
      <dgm:prSet/>
      <dgm:spPr/>
      <dgm:t>
        <a:bodyPr/>
        <a:lstStyle/>
        <a:p>
          <a:endParaRPr lang="en-US"/>
        </a:p>
      </dgm:t>
    </dgm:pt>
    <dgm:pt modelId="{51BFB390-12A4-4D79-BB53-27FD95AC0090}">
      <dgm:prSet/>
      <dgm:spPr/>
      <dgm:t>
        <a:bodyPr/>
        <a:lstStyle/>
        <a:p>
          <a:pPr>
            <a:lnSpc>
              <a:spcPct val="100000"/>
            </a:lnSpc>
          </a:pPr>
          <a:r>
            <a:rPr lang="en-US"/>
            <a:t>Managed Infrastructure mapping</a:t>
          </a:r>
        </a:p>
      </dgm:t>
    </dgm:pt>
    <dgm:pt modelId="{C9756B11-FB0A-4B14-B879-9C240EE87460}" type="parTrans" cxnId="{CB3494DF-8142-45FF-A6DC-C2BB66EAEE34}">
      <dgm:prSet/>
      <dgm:spPr/>
      <dgm:t>
        <a:bodyPr/>
        <a:lstStyle/>
        <a:p>
          <a:endParaRPr lang="en-US"/>
        </a:p>
      </dgm:t>
    </dgm:pt>
    <dgm:pt modelId="{7BD0E6A3-713B-44D0-B0EB-7B27EB8C1D1D}" type="sibTrans" cxnId="{CB3494DF-8142-45FF-A6DC-C2BB66EAEE34}">
      <dgm:prSet/>
      <dgm:spPr/>
      <dgm:t>
        <a:bodyPr/>
        <a:lstStyle/>
        <a:p>
          <a:endParaRPr lang="en-US"/>
        </a:p>
      </dgm:t>
    </dgm:pt>
    <dgm:pt modelId="{FD0B0E1B-6409-44EB-B484-646FD8F5E60D}">
      <dgm:prSet/>
      <dgm:spPr/>
      <dgm:t>
        <a:bodyPr/>
        <a:lstStyle/>
        <a:p>
          <a:pPr>
            <a:lnSpc>
              <a:spcPct val="100000"/>
            </a:lnSpc>
          </a:pPr>
          <a:r>
            <a:rPr lang="en-US" dirty="0"/>
            <a:t>Values</a:t>
          </a:r>
        </a:p>
      </dgm:t>
    </dgm:pt>
    <dgm:pt modelId="{23B365D6-B348-4178-ACE6-5BF125B35726}" type="parTrans" cxnId="{ECD24299-2485-418C-8CBE-E1AAF95C9BE4}">
      <dgm:prSet/>
      <dgm:spPr/>
      <dgm:t>
        <a:bodyPr/>
        <a:lstStyle/>
        <a:p>
          <a:endParaRPr lang="en-US"/>
        </a:p>
      </dgm:t>
    </dgm:pt>
    <dgm:pt modelId="{7465D00D-0D8C-4756-A5E9-B8284D4AEDA3}" type="sibTrans" cxnId="{ECD24299-2485-418C-8CBE-E1AAF95C9BE4}">
      <dgm:prSet/>
      <dgm:spPr/>
      <dgm:t>
        <a:bodyPr/>
        <a:lstStyle/>
        <a:p>
          <a:endParaRPr lang="en-US"/>
        </a:p>
      </dgm:t>
    </dgm:pt>
    <dgm:pt modelId="{339640EE-7952-4A08-A081-A542120692E0}">
      <dgm:prSet/>
      <dgm:spPr/>
      <dgm:t>
        <a:bodyPr/>
        <a:lstStyle/>
        <a:p>
          <a:pPr>
            <a:lnSpc>
              <a:spcPct val="100000"/>
            </a:lnSpc>
          </a:pPr>
          <a:r>
            <a:rPr lang="en-US"/>
            <a:t>Configuration</a:t>
          </a:r>
        </a:p>
      </dgm:t>
    </dgm:pt>
    <dgm:pt modelId="{A96E4E4A-F69D-411C-9581-7BF6D787DC70}" type="parTrans" cxnId="{F70B4D9C-D2F0-40D4-AED0-816181FD7467}">
      <dgm:prSet/>
      <dgm:spPr/>
      <dgm:t>
        <a:bodyPr/>
        <a:lstStyle/>
        <a:p>
          <a:endParaRPr lang="en-US"/>
        </a:p>
      </dgm:t>
    </dgm:pt>
    <dgm:pt modelId="{B73741EC-AEFC-41E1-9A49-34B11DA058F6}" type="sibTrans" cxnId="{F70B4D9C-D2F0-40D4-AED0-816181FD7467}">
      <dgm:prSet/>
      <dgm:spPr/>
      <dgm:t>
        <a:bodyPr/>
        <a:lstStyle/>
        <a:p>
          <a:endParaRPr lang="en-US"/>
        </a:p>
      </dgm:t>
    </dgm:pt>
    <dgm:pt modelId="{5D0F3949-6CA5-472B-AF94-595FD9B035CC}">
      <dgm:prSet/>
      <dgm:spPr/>
      <dgm:t>
        <a:bodyPr/>
        <a:lstStyle/>
        <a:p>
          <a:pPr>
            <a:lnSpc>
              <a:spcPct val="100000"/>
            </a:lnSpc>
          </a:pPr>
          <a:r>
            <a:rPr lang="en-US"/>
            <a:t>Metadata - dependencies</a:t>
          </a:r>
        </a:p>
      </dgm:t>
    </dgm:pt>
    <dgm:pt modelId="{8A1B16AA-9B1A-47FB-859C-151CC67F00F4}" type="parTrans" cxnId="{E2FAE9B2-02D2-404A-B782-32B224FF9F8D}">
      <dgm:prSet/>
      <dgm:spPr/>
      <dgm:t>
        <a:bodyPr/>
        <a:lstStyle/>
        <a:p>
          <a:endParaRPr lang="en-US"/>
        </a:p>
      </dgm:t>
    </dgm:pt>
    <dgm:pt modelId="{FFED6BDE-A544-428D-BC4F-1C4BD93C7DCB}" type="sibTrans" cxnId="{E2FAE9B2-02D2-404A-B782-32B224FF9F8D}">
      <dgm:prSet/>
      <dgm:spPr/>
      <dgm:t>
        <a:bodyPr/>
        <a:lstStyle/>
        <a:p>
          <a:endParaRPr lang="en-US"/>
        </a:p>
      </dgm:t>
    </dgm:pt>
    <dgm:pt modelId="{F6A95209-BD61-4292-9CAD-BE24CD4FECC2}">
      <dgm:prSet/>
      <dgm:spPr/>
      <dgm:t>
        <a:bodyPr/>
        <a:lstStyle/>
        <a:p>
          <a:pPr>
            <a:lnSpc>
              <a:spcPct val="100000"/>
            </a:lnSpc>
          </a:pPr>
          <a:r>
            <a:rPr lang="en-US"/>
            <a:t>Types</a:t>
          </a:r>
        </a:p>
      </dgm:t>
    </dgm:pt>
    <dgm:pt modelId="{C198F295-D131-486D-B4C2-1C23F13812B5}" type="parTrans" cxnId="{B5666971-8054-46AF-9AA0-BC3D8042BB6D}">
      <dgm:prSet/>
      <dgm:spPr/>
      <dgm:t>
        <a:bodyPr/>
        <a:lstStyle/>
        <a:p>
          <a:endParaRPr lang="en-US"/>
        </a:p>
      </dgm:t>
    </dgm:pt>
    <dgm:pt modelId="{8B5EFAFA-2F68-43DB-98CC-96F98BFED596}" type="sibTrans" cxnId="{B5666971-8054-46AF-9AA0-BC3D8042BB6D}">
      <dgm:prSet/>
      <dgm:spPr/>
      <dgm:t>
        <a:bodyPr/>
        <a:lstStyle/>
        <a:p>
          <a:endParaRPr lang="en-US"/>
        </a:p>
      </dgm:t>
    </dgm:pt>
    <dgm:pt modelId="{62B2FBC9-9B5B-4E06-8566-12D7F8615A68}">
      <dgm:prSet/>
      <dgm:spPr/>
      <dgm:t>
        <a:bodyPr/>
        <a:lstStyle/>
        <a:p>
          <a:pPr>
            <a:lnSpc>
              <a:spcPct val="100000"/>
            </a:lnSpc>
          </a:pPr>
          <a:r>
            <a:rPr lang="en-US"/>
            <a:t>Standard</a:t>
          </a:r>
        </a:p>
      </dgm:t>
    </dgm:pt>
    <dgm:pt modelId="{5604306C-BDC0-4FE0-A8FC-91A1A3238A14}" type="parTrans" cxnId="{1D302385-554A-4B85-B63E-C6D4D2961D04}">
      <dgm:prSet/>
      <dgm:spPr/>
      <dgm:t>
        <a:bodyPr/>
        <a:lstStyle/>
        <a:p>
          <a:endParaRPr lang="en-US"/>
        </a:p>
      </dgm:t>
    </dgm:pt>
    <dgm:pt modelId="{BDBC86B0-6972-45C5-9AC1-C3ED4080BA1C}" type="sibTrans" cxnId="{1D302385-554A-4B85-B63E-C6D4D2961D04}">
      <dgm:prSet/>
      <dgm:spPr/>
      <dgm:t>
        <a:bodyPr/>
        <a:lstStyle/>
        <a:p>
          <a:endParaRPr lang="en-US"/>
        </a:p>
      </dgm:t>
    </dgm:pt>
    <dgm:pt modelId="{95CEDE88-973A-4E46-8F87-18EFA106611B}">
      <dgm:prSet/>
      <dgm:spPr/>
      <dgm:t>
        <a:bodyPr/>
        <a:lstStyle/>
        <a:p>
          <a:pPr>
            <a:lnSpc>
              <a:spcPct val="100000"/>
            </a:lnSpc>
          </a:pPr>
          <a:r>
            <a:rPr lang="en-US"/>
            <a:t>Enhanced</a:t>
          </a:r>
        </a:p>
      </dgm:t>
    </dgm:pt>
    <dgm:pt modelId="{0D51FFBE-0282-4B3C-9B62-9E62C7E9FB7F}" type="parTrans" cxnId="{1AB4C481-F7A9-4A35-A928-ABDFF0DE0A3E}">
      <dgm:prSet/>
      <dgm:spPr/>
      <dgm:t>
        <a:bodyPr/>
        <a:lstStyle/>
        <a:p>
          <a:endParaRPr lang="en-US"/>
        </a:p>
      </dgm:t>
    </dgm:pt>
    <dgm:pt modelId="{D4182C3A-7155-420B-8847-C0FFD2921295}" type="sibTrans" cxnId="{1AB4C481-F7A9-4A35-A928-ABDFF0DE0A3E}">
      <dgm:prSet/>
      <dgm:spPr/>
      <dgm:t>
        <a:bodyPr/>
        <a:lstStyle/>
        <a:p>
          <a:endParaRPr lang="en-US"/>
        </a:p>
      </dgm:t>
    </dgm:pt>
    <dgm:pt modelId="{831CF1EC-5815-4E03-9C77-9450AFBEB40D}" type="pres">
      <dgm:prSet presAssocID="{A7C1B93A-3A19-4AA4-8C34-CED8A7B53863}" presName="root" presStyleCnt="0">
        <dgm:presLayoutVars>
          <dgm:dir/>
          <dgm:resizeHandles val="exact"/>
        </dgm:presLayoutVars>
      </dgm:prSet>
      <dgm:spPr/>
    </dgm:pt>
    <dgm:pt modelId="{11A86278-1724-4701-BC44-7EEB87CBA4A6}" type="pres">
      <dgm:prSet presAssocID="{DDB277F0-36EF-45F5-A9F3-1D6927C22AB8}" presName="compNode" presStyleCnt="0"/>
      <dgm:spPr/>
    </dgm:pt>
    <dgm:pt modelId="{B4EAA322-CB67-4B02-B2BF-62861670F7B4}" type="pres">
      <dgm:prSet presAssocID="{DDB277F0-36EF-45F5-A9F3-1D6927C22AB8}" presName="bgRect" presStyleLbl="bgShp" presStyleIdx="0" presStyleCnt="4"/>
      <dgm:spPr/>
    </dgm:pt>
    <dgm:pt modelId="{D6F14806-E0EA-4BE2-9C4D-C2EBAAF872DF}" type="pres">
      <dgm:prSet presAssocID="{DDB277F0-36EF-45F5-A9F3-1D6927C22AB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B63DAAF0-BD37-4D7D-A768-389EF94FB6FF}" type="pres">
      <dgm:prSet presAssocID="{DDB277F0-36EF-45F5-A9F3-1D6927C22AB8}" presName="spaceRect" presStyleCnt="0"/>
      <dgm:spPr/>
    </dgm:pt>
    <dgm:pt modelId="{B90CDBBD-DD19-428A-B8CD-6593185C0356}" type="pres">
      <dgm:prSet presAssocID="{DDB277F0-36EF-45F5-A9F3-1D6927C22AB8}" presName="parTx" presStyleLbl="revTx" presStyleIdx="0" presStyleCnt="7">
        <dgm:presLayoutVars>
          <dgm:chMax val="0"/>
          <dgm:chPref val="0"/>
        </dgm:presLayoutVars>
      </dgm:prSet>
      <dgm:spPr/>
    </dgm:pt>
    <dgm:pt modelId="{E1D46BDF-75F1-4DD1-ACF4-D88772BD4D39}" type="pres">
      <dgm:prSet presAssocID="{81753B49-72B5-4299-908F-EF35B146F65E}" presName="sibTrans" presStyleCnt="0"/>
      <dgm:spPr/>
    </dgm:pt>
    <dgm:pt modelId="{C606EB4A-6E1E-4E38-9C1D-3E10BAEDD293}" type="pres">
      <dgm:prSet presAssocID="{8F07F958-3830-426B-A635-71F3E78BA929}" presName="compNode" presStyleCnt="0"/>
      <dgm:spPr/>
    </dgm:pt>
    <dgm:pt modelId="{DB644D7B-63E5-4ADE-9E5B-6860F97F68EC}" type="pres">
      <dgm:prSet presAssocID="{8F07F958-3830-426B-A635-71F3E78BA929}" presName="bgRect" presStyleLbl="bgShp" presStyleIdx="1" presStyleCnt="4"/>
      <dgm:spPr/>
    </dgm:pt>
    <dgm:pt modelId="{5DDA12CD-8B4B-4082-BA30-869173BCD3B1}" type="pres">
      <dgm:prSet presAssocID="{8F07F958-3830-426B-A635-71F3E78BA92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941C22CB-D0F0-4C37-A339-B211EFB172D0}" type="pres">
      <dgm:prSet presAssocID="{8F07F958-3830-426B-A635-71F3E78BA929}" presName="spaceRect" presStyleCnt="0"/>
      <dgm:spPr/>
    </dgm:pt>
    <dgm:pt modelId="{532B2D04-C131-4DE5-8F78-1929765AA7D2}" type="pres">
      <dgm:prSet presAssocID="{8F07F958-3830-426B-A635-71F3E78BA929}" presName="parTx" presStyleLbl="revTx" presStyleIdx="1" presStyleCnt="7">
        <dgm:presLayoutVars>
          <dgm:chMax val="0"/>
          <dgm:chPref val="0"/>
        </dgm:presLayoutVars>
      </dgm:prSet>
      <dgm:spPr/>
    </dgm:pt>
    <dgm:pt modelId="{1AB17BF1-6308-46A9-89D2-80EE9F882B72}" type="pres">
      <dgm:prSet presAssocID="{8F07F958-3830-426B-A635-71F3E78BA929}" presName="desTx" presStyleLbl="revTx" presStyleIdx="2" presStyleCnt="7">
        <dgm:presLayoutVars/>
      </dgm:prSet>
      <dgm:spPr/>
    </dgm:pt>
    <dgm:pt modelId="{034918FC-B89B-4E84-98CB-80EC16B072C3}" type="pres">
      <dgm:prSet presAssocID="{936D7BE3-F6E4-4EC1-A42D-23783D6D67CB}" presName="sibTrans" presStyleCnt="0"/>
      <dgm:spPr/>
    </dgm:pt>
    <dgm:pt modelId="{FDCADCD2-1755-4411-BE3A-D527169BB7E1}" type="pres">
      <dgm:prSet presAssocID="{BCFBE345-0E36-4D23-A244-AFFB09F851B2}" presName="compNode" presStyleCnt="0"/>
      <dgm:spPr/>
    </dgm:pt>
    <dgm:pt modelId="{8AE71323-08FF-4E84-8385-B5B7FE3360EC}" type="pres">
      <dgm:prSet presAssocID="{BCFBE345-0E36-4D23-A244-AFFB09F851B2}" presName="bgRect" presStyleLbl="bgShp" presStyleIdx="2" presStyleCnt="4"/>
      <dgm:spPr/>
    </dgm:pt>
    <dgm:pt modelId="{34D27793-F6EF-42F9-B221-D1888B53BB9A}" type="pres">
      <dgm:prSet presAssocID="{BCFBE345-0E36-4D23-A244-AFFB09F851B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89BB65DF-989E-4041-9E67-7CD6DDB78F96}" type="pres">
      <dgm:prSet presAssocID="{BCFBE345-0E36-4D23-A244-AFFB09F851B2}" presName="spaceRect" presStyleCnt="0"/>
      <dgm:spPr/>
    </dgm:pt>
    <dgm:pt modelId="{C5808A75-D010-473E-B1A5-B5FC053D7B21}" type="pres">
      <dgm:prSet presAssocID="{BCFBE345-0E36-4D23-A244-AFFB09F851B2}" presName="parTx" presStyleLbl="revTx" presStyleIdx="3" presStyleCnt="7">
        <dgm:presLayoutVars>
          <dgm:chMax val="0"/>
          <dgm:chPref val="0"/>
        </dgm:presLayoutVars>
      </dgm:prSet>
      <dgm:spPr/>
    </dgm:pt>
    <dgm:pt modelId="{56CD9F76-7F6D-41C7-8613-7EFEBF228814}" type="pres">
      <dgm:prSet presAssocID="{BCFBE345-0E36-4D23-A244-AFFB09F851B2}" presName="desTx" presStyleLbl="revTx" presStyleIdx="4" presStyleCnt="7">
        <dgm:presLayoutVars/>
      </dgm:prSet>
      <dgm:spPr/>
    </dgm:pt>
    <dgm:pt modelId="{B2AF9733-AE86-4EF2-82A7-FFD388E93F36}" type="pres">
      <dgm:prSet presAssocID="{E8D03DFB-DD9F-4432-8C36-FCD175EDA863}" presName="sibTrans" presStyleCnt="0"/>
      <dgm:spPr/>
    </dgm:pt>
    <dgm:pt modelId="{D2157C5A-D3CE-4203-AC3E-C54CC0493283}" type="pres">
      <dgm:prSet presAssocID="{F6A95209-BD61-4292-9CAD-BE24CD4FECC2}" presName="compNode" presStyleCnt="0"/>
      <dgm:spPr/>
    </dgm:pt>
    <dgm:pt modelId="{ADD60B3F-75F9-4048-9543-89D2964A24D6}" type="pres">
      <dgm:prSet presAssocID="{F6A95209-BD61-4292-9CAD-BE24CD4FECC2}" presName="bgRect" presStyleLbl="bgShp" presStyleIdx="3" presStyleCnt="4"/>
      <dgm:spPr/>
    </dgm:pt>
    <dgm:pt modelId="{5796D54C-C4FE-478F-9E1D-4CC96C73E927}" type="pres">
      <dgm:prSet presAssocID="{F6A95209-BD61-4292-9CAD-BE24CD4FECC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F1D17F52-4680-4E1F-A666-DB889B7B05F9}" type="pres">
      <dgm:prSet presAssocID="{F6A95209-BD61-4292-9CAD-BE24CD4FECC2}" presName="spaceRect" presStyleCnt="0"/>
      <dgm:spPr/>
    </dgm:pt>
    <dgm:pt modelId="{74215BA6-3458-4655-8C78-725095F81D47}" type="pres">
      <dgm:prSet presAssocID="{F6A95209-BD61-4292-9CAD-BE24CD4FECC2}" presName="parTx" presStyleLbl="revTx" presStyleIdx="5" presStyleCnt="7">
        <dgm:presLayoutVars>
          <dgm:chMax val="0"/>
          <dgm:chPref val="0"/>
        </dgm:presLayoutVars>
      </dgm:prSet>
      <dgm:spPr/>
    </dgm:pt>
    <dgm:pt modelId="{E74F38AF-9976-4711-8323-687B3F5A312C}" type="pres">
      <dgm:prSet presAssocID="{F6A95209-BD61-4292-9CAD-BE24CD4FECC2}" presName="desTx" presStyleLbl="revTx" presStyleIdx="6" presStyleCnt="7">
        <dgm:presLayoutVars/>
      </dgm:prSet>
      <dgm:spPr/>
    </dgm:pt>
  </dgm:ptLst>
  <dgm:cxnLst>
    <dgm:cxn modelId="{0F32BA04-D524-45AA-BB72-42E7E4105378}" srcId="{8F07F958-3830-426B-A635-71F3E78BA929}" destId="{002053D7-4FE6-462D-8297-5672BB73B159}" srcOrd="1" destOrd="0" parTransId="{35FD99D2-3C44-4E39-B8A4-3D230B61E893}" sibTransId="{0B0E4F68-12CB-4C88-90AF-E463C141769C}"/>
    <dgm:cxn modelId="{90770C0A-6B8D-5547-ABC8-F4758DF8FC16}" type="presOf" srcId="{002053D7-4FE6-462D-8297-5672BB73B159}" destId="{1AB17BF1-6308-46A9-89D2-80EE9F882B72}" srcOrd="0" destOrd="1" presId="urn:microsoft.com/office/officeart/2018/2/layout/IconVerticalSolidList"/>
    <dgm:cxn modelId="{2FEA1115-A99C-4643-8D3F-E88873DB0DAB}" type="presOf" srcId="{62B2FBC9-9B5B-4E06-8566-12D7F8615A68}" destId="{E74F38AF-9976-4711-8323-687B3F5A312C}" srcOrd="0" destOrd="0" presId="urn:microsoft.com/office/officeart/2018/2/layout/IconVerticalSolidList"/>
    <dgm:cxn modelId="{63484C1D-2ABE-0845-B41C-9EB7A87A343B}" type="presOf" srcId="{8F07F958-3830-426B-A635-71F3E78BA929}" destId="{532B2D04-C131-4DE5-8F78-1929765AA7D2}" srcOrd="0" destOrd="0" presId="urn:microsoft.com/office/officeart/2018/2/layout/IconVerticalSolidList"/>
    <dgm:cxn modelId="{B4FA4D30-863C-E243-935F-C298C43BEEA9}" type="presOf" srcId="{BD5FF155-97DA-4F14-8288-093CB2836126}" destId="{1AB17BF1-6308-46A9-89D2-80EE9F882B72}" srcOrd="0" destOrd="2" presId="urn:microsoft.com/office/officeart/2018/2/layout/IconVerticalSolidList"/>
    <dgm:cxn modelId="{5AC0144C-0B0B-2C4C-B361-E67F223932F8}" type="presOf" srcId="{FD0B0E1B-6409-44EB-B484-646FD8F5E60D}" destId="{56CD9F76-7F6D-41C7-8613-7EFEBF228814}" srcOrd="0" destOrd="1" presId="urn:microsoft.com/office/officeart/2018/2/layout/IconVerticalSolidList"/>
    <dgm:cxn modelId="{AE46E34F-7D3C-1D47-B1E8-E052FF807CFD}" type="presOf" srcId="{51BFB390-12A4-4D79-BB53-27FD95AC0090}" destId="{56CD9F76-7F6D-41C7-8613-7EFEBF228814}" srcOrd="0" destOrd="0" presId="urn:microsoft.com/office/officeart/2018/2/layout/IconVerticalSolidList"/>
    <dgm:cxn modelId="{45E5B669-FB5F-6F4E-916B-84D038163CDD}" type="presOf" srcId="{F6A95209-BD61-4292-9CAD-BE24CD4FECC2}" destId="{74215BA6-3458-4655-8C78-725095F81D47}" srcOrd="0" destOrd="0" presId="urn:microsoft.com/office/officeart/2018/2/layout/IconVerticalSolidList"/>
    <dgm:cxn modelId="{B5666971-8054-46AF-9AA0-BC3D8042BB6D}" srcId="{A7C1B93A-3A19-4AA4-8C34-CED8A7B53863}" destId="{F6A95209-BD61-4292-9CAD-BE24CD4FECC2}" srcOrd="3" destOrd="0" parTransId="{C198F295-D131-486D-B4C2-1C23F13812B5}" sibTransId="{8B5EFAFA-2F68-43DB-98CC-96F98BFED596}"/>
    <dgm:cxn modelId="{1AB4C481-F7A9-4A35-A928-ABDFF0DE0A3E}" srcId="{F6A95209-BD61-4292-9CAD-BE24CD4FECC2}" destId="{95CEDE88-973A-4E46-8F87-18EFA106611B}" srcOrd="1" destOrd="0" parTransId="{0D51FFBE-0282-4B3C-9B62-9E62C7E9FB7F}" sibTransId="{D4182C3A-7155-420B-8847-C0FFD2921295}"/>
    <dgm:cxn modelId="{1D302385-554A-4B85-B63E-C6D4D2961D04}" srcId="{F6A95209-BD61-4292-9CAD-BE24CD4FECC2}" destId="{62B2FBC9-9B5B-4E06-8566-12D7F8615A68}" srcOrd="0" destOrd="0" parTransId="{5604306C-BDC0-4FE0-A8FC-91A1A3238A14}" sibTransId="{BDBC86B0-6972-45C5-9AC1-C3ED4080BA1C}"/>
    <dgm:cxn modelId="{D79EAD8F-1448-7847-8203-650E0DE4505B}" type="presOf" srcId="{339640EE-7952-4A08-A081-A542120692E0}" destId="{56CD9F76-7F6D-41C7-8613-7EFEBF228814}" srcOrd="0" destOrd="2" presId="urn:microsoft.com/office/officeart/2018/2/layout/IconVerticalSolidList"/>
    <dgm:cxn modelId="{68712B91-6207-9240-BB47-C3C933A303D9}" type="presOf" srcId="{95CEDE88-973A-4E46-8F87-18EFA106611B}" destId="{E74F38AF-9976-4711-8323-687B3F5A312C}" srcOrd="0" destOrd="1" presId="urn:microsoft.com/office/officeart/2018/2/layout/IconVerticalSolidList"/>
    <dgm:cxn modelId="{3EB78593-DB3A-E347-A73F-61214DAE6C68}" type="presOf" srcId="{BCFBE345-0E36-4D23-A244-AFFB09F851B2}" destId="{C5808A75-D010-473E-B1A5-B5FC053D7B21}" srcOrd="0" destOrd="0" presId="urn:microsoft.com/office/officeart/2018/2/layout/IconVerticalSolidList"/>
    <dgm:cxn modelId="{ECD24299-2485-418C-8CBE-E1AAF95C9BE4}" srcId="{BCFBE345-0E36-4D23-A244-AFFB09F851B2}" destId="{FD0B0E1B-6409-44EB-B484-646FD8F5E60D}" srcOrd="1" destOrd="0" parTransId="{23B365D6-B348-4178-ACE6-5BF125B35726}" sibTransId="{7465D00D-0D8C-4756-A5E9-B8284D4AEDA3}"/>
    <dgm:cxn modelId="{F70B4D9C-D2F0-40D4-AED0-816181FD7467}" srcId="{BCFBE345-0E36-4D23-A244-AFFB09F851B2}" destId="{339640EE-7952-4A08-A081-A542120692E0}" srcOrd="2" destOrd="0" parTransId="{A96E4E4A-F69D-411C-9581-7BF6D787DC70}" sibTransId="{B73741EC-AEFC-41E1-9A49-34B11DA058F6}"/>
    <dgm:cxn modelId="{575D8BA8-64FB-9844-A810-1BC6DB754B99}" type="presOf" srcId="{9DBDC645-7688-4A22-A0BB-E25E8919C9F8}" destId="{1AB17BF1-6308-46A9-89D2-80EE9F882B72}" srcOrd="0" destOrd="0" presId="urn:microsoft.com/office/officeart/2018/2/layout/IconVerticalSolidList"/>
    <dgm:cxn modelId="{361368B1-B853-4569-928B-90C0915A1569}" srcId="{A7C1B93A-3A19-4AA4-8C34-CED8A7B53863}" destId="{DDB277F0-36EF-45F5-A9F3-1D6927C22AB8}" srcOrd="0" destOrd="0" parTransId="{73128ECD-58B9-44DE-903A-B9E4B0C2A028}" sibTransId="{81753B49-72B5-4299-908F-EF35B146F65E}"/>
    <dgm:cxn modelId="{E2FAE9B2-02D2-404A-B782-32B224FF9F8D}" srcId="{BCFBE345-0E36-4D23-A244-AFFB09F851B2}" destId="{5D0F3949-6CA5-472B-AF94-595FD9B035CC}" srcOrd="3" destOrd="0" parTransId="{8A1B16AA-9B1A-47FB-859C-151CC67F00F4}" sibTransId="{FFED6BDE-A544-428D-BC4F-1C4BD93C7DCB}"/>
    <dgm:cxn modelId="{8ED5B5D0-0972-4D6D-B890-BDFD26ECDD43}" srcId="{8F07F958-3830-426B-A635-71F3E78BA929}" destId="{9DBDC645-7688-4A22-A0BB-E25E8919C9F8}" srcOrd="0" destOrd="0" parTransId="{0009FA1D-EE62-4671-82C4-46A296338431}" sibTransId="{174D975E-DE34-46CE-9F2F-9E7CA0F02F19}"/>
    <dgm:cxn modelId="{CB3494DF-8142-45FF-A6DC-C2BB66EAEE34}" srcId="{BCFBE345-0E36-4D23-A244-AFFB09F851B2}" destId="{51BFB390-12A4-4D79-BB53-27FD95AC0090}" srcOrd="0" destOrd="0" parTransId="{C9756B11-FB0A-4B14-B879-9C240EE87460}" sibTransId="{7BD0E6A3-713B-44D0-B0EB-7B27EB8C1D1D}"/>
    <dgm:cxn modelId="{D0E2BEE0-A39F-0149-86E2-22184D648BE8}" type="presOf" srcId="{DDB277F0-36EF-45F5-A9F3-1D6927C22AB8}" destId="{B90CDBBD-DD19-428A-B8CD-6593185C0356}" srcOrd="0" destOrd="0" presId="urn:microsoft.com/office/officeart/2018/2/layout/IconVerticalSolidList"/>
    <dgm:cxn modelId="{AFB797E4-EB62-FE4F-BD6A-55905AEA9D9F}" type="presOf" srcId="{A7C1B93A-3A19-4AA4-8C34-CED8A7B53863}" destId="{831CF1EC-5815-4E03-9C77-9450AFBEB40D}" srcOrd="0" destOrd="0" presId="urn:microsoft.com/office/officeart/2018/2/layout/IconVerticalSolidList"/>
    <dgm:cxn modelId="{7EC273E7-1117-F04F-8320-DDAC00911611}" type="presOf" srcId="{5D0F3949-6CA5-472B-AF94-595FD9B035CC}" destId="{56CD9F76-7F6D-41C7-8613-7EFEBF228814}" srcOrd="0" destOrd="3" presId="urn:microsoft.com/office/officeart/2018/2/layout/IconVerticalSolidList"/>
    <dgm:cxn modelId="{2FB057EB-D507-4418-A59F-599ABFA00F4B}" srcId="{A7C1B93A-3A19-4AA4-8C34-CED8A7B53863}" destId="{8F07F958-3830-426B-A635-71F3E78BA929}" srcOrd="1" destOrd="0" parTransId="{A836E40C-DF4F-451D-9C0C-9A57C5A2B6BB}" sibTransId="{936D7BE3-F6E4-4EC1-A42D-23783D6D67CB}"/>
    <dgm:cxn modelId="{C6591EFD-C8EE-4B74-AC26-54E9C7D9586C}" srcId="{A7C1B93A-3A19-4AA4-8C34-CED8A7B53863}" destId="{BCFBE345-0E36-4D23-A244-AFFB09F851B2}" srcOrd="2" destOrd="0" parTransId="{DF180F27-51E8-4CD5-9243-4EAEE0B615DC}" sibTransId="{E8D03DFB-DD9F-4432-8C36-FCD175EDA863}"/>
    <dgm:cxn modelId="{11054AFE-74E6-44AF-9DDF-06220F1D1952}" srcId="{8F07F958-3830-426B-A635-71F3E78BA929}" destId="{BD5FF155-97DA-4F14-8288-093CB2836126}" srcOrd="2" destOrd="0" parTransId="{35FD9352-E396-4665-A99D-5AFD2A81D540}" sibTransId="{1E9611CB-803F-4BE4-816E-C07093692981}"/>
    <dgm:cxn modelId="{C47C0136-2800-3241-904C-A5AE3B7A0073}" type="presParOf" srcId="{831CF1EC-5815-4E03-9C77-9450AFBEB40D}" destId="{11A86278-1724-4701-BC44-7EEB87CBA4A6}" srcOrd="0" destOrd="0" presId="urn:microsoft.com/office/officeart/2018/2/layout/IconVerticalSolidList"/>
    <dgm:cxn modelId="{CF8463B6-8739-7A46-8A43-C96D008A2C32}" type="presParOf" srcId="{11A86278-1724-4701-BC44-7EEB87CBA4A6}" destId="{B4EAA322-CB67-4B02-B2BF-62861670F7B4}" srcOrd="0" destOrd="0" presId="urn:microsoft.com/office/officeart/2018/2/layout/IconVerticalSolidList"/>
    <dgm:cxn modelId="{9F264CD5-A9CA-274F-80D7-961957027EBB}" type="presParOf" srcId="{11A86278-1724-4701-BC44-7EEB87CBA4A6}" destId="{D6F14806-E0EA-4BE2-9C4D-C2EBAAF872DF}" srcOrd="1" destOrd="0" presId="urn:microsoft.com/office/officeart/2018/2/layout/IconVerticalSolidList"/>
    <dgm:cxn modelId="{AB92C95D-6783-9148-A14B-D207BB9ECC73}" type="presParOf" srcId="{11A86278-1724-4701-BC44-7EEB87CBA4A6}" destId="{B63DAAF0-BD37-4D7D-A768-389EF94FB6FF}" srcOrd="2" destOrd="0" presId="urn:microsoft.com/office/officeart/2018/2/layout/IconVerticalSolidList"/>
    <dgm:cxn modelId="{AE4C0EFA-26C0-F24F-8725-7993A2F6004E}" type="presParOf" srcId="{11A86278-1724-4701-BC44-7EEB87CBA4A6}" destId="{B90CDBBD-DD19-428A-B8CD-6593185C0356}" srcOrd="3" destOrd="0" presId="urn:microsoft.com/office/officeart/2018/2/layout/IconVerticalSolidList"/>
    <dgm:cxn modelId="{66F6259A-705F-CE47-87DD-985C6911B0DB}" type="presParOf" srcId="{831CF1EC-5815-4E03-9C77-9450AFBEB40D}" destId="{E1D46BDF-75F1-4DD1-ACF4-D88772BD4D39}" srcOrd="1" destOrd="0" presId="urn:microsoft.com/office/officeart/2018/2/layout/IconVerticalSolidList"/>
    <dgm:cxn modelId="{E48CDF85-489E-0A48-9EC6-768C16D0B39B}" type="presParOf" srcId="{831CF1EC-5815-4E03-9C77-9450AFBEB40D}" destId="{C606EB4A-6E1E-4E38-9C1D-3E10BAEDD293}" srcOrd="2" destOrd="0" presId="urn:microsoft.com/office/officeart/2018/2/layout/IconVerticalSolidList"/>
    <dgm:cxn modelId="{B2C55393-2380-F844-BBD3-1A53015AC242}" type="presParOf" srcId="{C606EB4A-6E1E-4E38-9C1D-3E10BAEDD293}" destId="{DB644D7B-63E5-4ADE-9E5B-6860F97F68EC}" srcOrd="0" destOrd="0" presId="urn:microsoft.com/office/officeart/2018/2/layout/IconVerticalSolidList"/>
    <dgm:cxn modelId="{6BF8438E-4C50-6C47-A4AE-B03413FE8BCD}" type="presParOf" srcId="{C606EB4A-6E1E-4E38-9C1D-3E10BAEDD293}" destId="{5DDA12CD-8B4B-4082-BA30-869173BCD3B1}" srcOrd="1" destOrd="0" presId="urn:microsoft.com/office/officeart/2018/2/layout/IconVerticalSolidList"/>
    <dgm:cxn modelId="{1E32F458-8B97-2C4F-959A-879FCD3C7B19}" type="presParOf" srcId="{C606EB4A-6E1E-4E38-9C1D-3E10BAEDD293}" destId="{941C22CB-D0F0-4C37-A339-B211EFB172D0}" srcOrd="2" destOrd="0" presId="urn:microsoft.com/office/officeart/2018/2/layout/IconVerticalSolidList"/>
    <dgm:cxn modelId="{8316B7AA-4983-8543-8015-00049A37772A}" type="presParOf" srcId="{C606EB4A-6E1E-4E38-9C1D-3E10BAEDD293}" destId="{532B2D04-C131-4DE5-8F78-1929765AA7D2}" srcOrd="3" destOrd="0" presId="urn:microsoft.com/office/officeart/2018/2/layout/IconVerticalSolidList"/>
    <dgm:cxn modelId="{51175446-D502-8F49-8F44-9C233C167C91}" type="presParOf" srcId="{C606EB4A-6E1E-4E38-9C1D-3E10BAEDD293}" destId="{1AB17BF1-6308-46A9-89D2-80EE9F882B72}" srcOrd="4" destOrd="0" presId="urn:microsoft.com/office/officeart/2018/2/layout/IconVerticalSolidList"/>
    <dgm:cxn modelId="{1539FC06-09B2-0447-86BF-01D09ECBCD40}" type="presParOf" srcId="{831CF1EC-5815-4E03-9C77-9450AFBEB40D}" destId="{034918FC-B89B-4E84-98CB-80EC16B072C3}" srcOrd="3" destOrd="0" presId="urn:microsoft.com/office/officeart/2018/2/layout/IconVerticalSolidList"/>
    <dgm:cxn modelId="{DC2E4ADA-DE7B-A24B-9D81-167BB037FF86}" type="presParOf" srcId="{831CF1EC-5815-4E03-9C77-9450AFBEB40D}" destId="{FDCADCD2-1755-4411-BE3A-D527169BB7E1}" srcOrd="4" destOrd="0" presId="urn:microsoft.com/office/officeart/2018/2/layout/IconVerticalSolidList"/>
    <dgm:cxn modelId="{DD5AC5F9-26FF-4F4A-9760-526503DDD494}" type="presParOf" srcId="{FDCADCD2-1755-4411-BE3A-D527169BB7E1}" destId="{8AE71323-08FF-4E84-8385-B5B7FE3360EC}" srcOrd="0" destOrd="0" presId="urn:microsoft.com/office/officeart/2018/2/layout/IconVerticalSolidList"/>
    <dgm:cxn modelId="{1AE7CC0B-379F-E14D-9B9D-E5D29B9CC748}" type="presParOf" srcId="{FDCADCD2-1755-4411-BE3A-D527169BB7E1}" destId="{34D27793-F6EF-42F9-B221-D1888B53BB9A}" srcOrd="1" destOrd="0" presId="urn:microsoft.com/office/officeart/2018/2/layout/IconVerticalSolidList"/>
    <dgm:cxn modelId="{908F0C29-9934-7C40-8D7A-A355A63BE2F2}" type="presParOf" srcId="{FDCADCD2-1755-4411-BE3A-D527169BB7E1}" destId="{89BB65DF-989E-4041-9E67-7CD6DDB78F96}" srcOrd="2" destOrd="0" presId="urn:microsoft.com/office/officeart/2018/2/layout/IconVerticalSolidList"/>
    <dgm:cxn modelId="{A15EF42B-130F-8345-BAE0-D442FA634BEA}" type="presParOf" srcId="{FDCADCD2-1755-4411-BE3A-D527169BB7E1}" destId="{C5808A75-D010-473E-B1A5-B5FC053D7B21}" srcOrd="3" destOrd="0" presId="urn:microsoft.com/office/officeart/2018/2/layout/IconVerticalSolidList"/>
    <dgm:cxn modelId="{8F7775ED-3BAD-8642-8AB8-BD3544DD5923}" type="presParOf" srcId="{FDCADCD2-1755-4411-BE3A-D527169BB7E1}" destId="{56CD9F76-7F6D-41C7-8613-7EFEBF228814}" srcOrd="4" destOrd="0" presId="urn:microsoft.com/office/officeart/2018/2/layout/IconVerticalSolidList"/>
    <dgm:cxn modelId="{AAD37726-8760-0F4D-8528-5CAAF76BC2F7}" type="presParOf" srcId="{831CF1EC-5815-4E03-9C77-9450AFBEB40D}" destId="{B2AF9733-AE86-4EF2-82A7-FFD388E93F36}" srcOrd="5" destOrd="0" presId="urn:microsoft.com/office/officeart/2018/2/layout/IconVerticalSolidList"/>
    <dgm:cxn modelId="{BF0749B0-6796-9B4F-91CD-36C3DDBEAEE0}" type="presParOf" srcId="{831CF1EC-5815-4E03-9C77-9450AFBEB40D}" destId="{D2157C5A-D3CE-4203-AC3E-C54CC0493283}" srcOrd="6" destOrd="0" presId="urn:microsoft.com/office/officeart/2018/2/layout/IconVerticalSolidList"/>
    <dgm:cxn modelId="{3AADF849-BC05-C14E-8C9B-AD5668887DDD}" type="presParOf" srcId="{D2157C5A-D3CE-4203-AC3E-C54CC0493283}" destId="{ADD60B3F-75F9-4048-9543-89D2964A24D6}" srcOrd="0" destOrd="0" presId="urn:microsoft.com/office/officeart/2018/2/layout/IconVerticalSolidList"/>
    <dgm:cxn modelId="{709216FB-EE0B-FC46-AE20-2A985586FA42}" type="presParOf" srcId="{D2157C5A-D3CE-4203-AC3E-C54CC0493283}" destId="{5796D54C-C4FE-478F-9E1D-4CC96C73E927}" srcOrd="1" destOrd="0" presId="urn:microsoft.com/office/officeart/2018/2/layout/IconVerticalSolidList"/>
    <dgm:cxn modelId="{132372C0-DC62-604A-842D-4984AF13C24B}" type="presParOf" srcId="{D2157C5A-D3CE-4203-AC3E-C54CC0493283}" destId="{F1D17F52-4680-4E1F-A666-DB889B7B05F9}" srcOrd="2" destOrd="0" presId="urn:microsoft.com/office/officeart/2018/2/layout/IconVerticalSolidList"/>
    <dgm:cxn modelId="{D2FD42A0-ACC6-C74C-B462-3C1EDA8DE021}" type="presParOf" srcId="{D2157C5A-D3CE-4203-AC3E-C54CC0493283}" destId="{74215BA6-3458-4655-8C78-725095F81D47}" srcOrd="3" destOrd="0" presId="urn:microsoft.com/office/officeart/2018/2/layout/IconVerticalSolidList"/>
    <dgm:cxn modelId="{E20CC630-520F-794A-9E91-EEC9F17B9AE2}" type="presParOf" srcId="{D2157C5A-D3CE-4203-AC3E-C54CC0493283}" destId="{E74F38AF-9976-4711-8323-687B3F5A312C}"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DE5811E-A41E-4B4A-943A-01F535B6ED4D}"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892032C5-160F-4A1F-B8B6-817A8D5E90C0}">
      <dgm:prSet/>
      <dgm:spPr/>
      <dgm:t>
        <a:bodyPr/>
        <a:lstStyle/>
        <a:p>
          <a:pPr>
            <a:lnSpc>
              <a:spcPct val="100000"/>
            </a:lnSpc>
            <a:defRPr b="1"/>
          </a:pPr>
          <a:r>
            <a:rPr lang="en-US"/>
            <a:t>Default</a:t>
          </a:r>
        </a:p>
      </dgm:t>
    </dgm:pt>
    <dgm:pt modelId="{C99032A9-750D-442F-AABE-EE53CB2C649E}" type="parTrans" cxnId="{7D83CA91-92F7-4349-AA74-D73A5E53865E}">
      <dgm:prSet/>
      <dgm:spPr/>
      <dgm:t>
        <a:bodyPr/>
        <a:lstStyle/>
        <a:p>
          <a:endParaRPr lang="en-US"/>
        </a:p>
      </dgm:t>
    </dgm:pt>
    <dgm:pt modelId="{E76EB938-CE98-4032-9794-F2200366CFD8}" type="sibTrans" cxnId="{7D83CA91-92F7-4349-AA74-D73A5E53865E}">
      <dgm:prSet/>
      <dgm:spPr/>
      <dgm:t>
        <a:bodyPr/>
        <a:lstStyle/>
        <a:p>
          <a:endParaRPr lang="en-US"/>
        </a:p>
      </dgm:t>
    </dgm:pt>
    <dgm:pt modelId="{EC4F935C-660B-4D30-B5F1-4FE0CEAE7B1B}">
      <dgm:prSet/>
      <dgm:spPr/>
      <dgm:t>
        <a:bodyPr/>
        <a:lstStyle/>
        <a:p>
          <a:pPr>
            <a:lnSpc>
              <a:spcPct val="100000"/>
            </a:lnSpc>
          </a:pPr>
          <a:r>
            <a:rPr lang="en-US"/>
            <a:t>local</a:t>
          </a:r>
        </a:p>
      </dgm:t>
    </dgm:pt>
    <dgm:pt modelId="{EBAD0F9A-DF15-445C-887F-B736570AB66B}" type="parTrans" cxnId="{98BED23F-D7DD-49C5-AAD9-E0EC6EB7081A}">
      <dgm:prSet/>
      <dgm:spPr/>
      <dgm:t>
        <a:bodyPr/>
        <a:lstStyle/>
        <a:p>
          <a:endParaRPr lang="en-US"/>
        </a:p>
      </dgm:t>
    </dgm:pt>
    <dgm:pt modelId="{0461E3E6-5276-400F-8837-EB128BC869E7}" type="sibTrans" cxnId="{98BED23F-D7DD-49C5-AAD9-E0EC6EB7081A}">
      <dgm:prSet/>
      <dgm:spPr/>
      <dgm:t>
        <a:bodyPr/>
        <a:lstStyle/>
        <a:p>
          <a:endParaRPr lang="en-US"/>
        </a:p>
      </dgm:t>
    </dgm:pt>
    <dgm:pt modelId="{FC094FD9-E2EC-4234-AB58-82109D2672EA}">
      <dgm:prSet/>
      <dgm:spPr/>
      <dgm:t>
        <a:bodyPr/>
        <a:lstStyle/>
        <a:p>
          <a:pPr>
            <a:lnSpc>
              <a:spcPct val="100000"/>
            </a:lnSpc>
            <a:defRPr b="1"/>
          </a:pPr>
          <a:r>
            <a:rPr lang="en-US" dirty="0"/>
            <a:t>Standard Remote</a:t>
          </a:r>
        </a:p>
      </dgm:t>
    </dgm:pt>
    <dgm:pt modelId="{AACEFC5E-E921-43AD-9568-E759AD022B63}" type="parTrans" cxnId="{0F8CC8F9-EA5D-44B2-A212-859122DA3FB5}">
      <dgm:prSet/>
      <dgm:spPr/>
      <dgm:t>
        <a:bodyPr/>
        <a:lstStyle/>
        <a:p>
          <a:endParaRPr lang="en-US"/>
        </a:p>
      </dgm:t>
    </dgm:pt>
    <dgm:pt modelId="{8F83EDE8-185B-49E5-8BDB-AEE3530D19EE}" type="sibTrans" cxnId="{0F8CC8F9-EA5D-44B2-A212-859122DA3FB5}">
      <dgm:prSet/>
      <dgm:spPr/>
      <dgm:t>
        <a:bodyPr/>
        <a:lstStyle/>
        <a:p>
          <a:endParaRPr lang="en-US"/>
        </a:p>
      </dgm:t>
    </dgm:pt>
    <dgm:pt modelId="{35C21DCA-974E-46EC-BA0C-1D6A11DD5346}">
      <dgm:prSet/>
      <dgm:spPr/>
      <dgm:t>
        <a:bodyPr/>
        <a:lstStyle/>
        <a:p>
          <a:pPr>
            <a:lnSpc>
              <a:spcPct val="100000"/>
            </a:lnSpc>
          </a:pPr>
          <a:r>
            <a:rPr lang="en-US" b="1"/>
            <a:t>AzureRM</a:t>
          </a:r>
          <a:r>
            <a:rPr lang="en-US"/>
            <a:t> (Blog storage), Artifactory, Consul</a:t>
          </a:r>
        </a:p>
      </dgm:t>
    </dgm:pt>
    <dgm:pt modelId="{D3B6FAE9-671A-489A-82E0-6F4EA6CF8F65}" type="parTrans" cxnId="{49852E0C-C54F-48AF-8878-8B0A9100292A}">
      <dgm:prSet/>
      <dgm:spPr/>
      <dgm:t>
        <a:bodyPr/>
        <a:lstStyle/>
        <a:p>
          <a:endParaRPr lang="en-US"/>
        </a:p>
      </dgm:t>
    </dgm:pt>
    <dgm:pt modelId="{573AE54A-9D9E-4D59-99FF-7EBE1EA45DBE}" type="sibTrans" cxnId="{49852E0C-C54F-48AF-8878-8B0A9100292A}">
      <dgm:prSet/>
      <dgm:spPr/>
      <dgm:t>
        <a:bodyPr/>
        <a:lstStyle/>
        <a:p>
          <a:endParaRPr lang="en-US"/>
        </a:p>
      </dgm:t>
    </dgm:pt>
    <dgm:pt modelId="{5104ED0C-29C4-481F-85B3-94675B45847D}">
      <dgm:prSet/>
      <dgm:spPr/>
      <dgm:t>
        <a:bodyPr/>
        <a:lstStyle/>
        <a:p>
          <a:pPr>
            <a:lnSpc>
              <a:spcPct val="100000"/>
            </a:lnSpc>
            <a:defRPr b="1"/>
          </a:pPr>
          <a:r>
            <a:rPr lang="en-US" dirty="0"/>
            <a:t>Enhanced Remote</a:t>
          </a:r>
        </a:p>
      </dgm:t>
    </dgm:pt>
    <dgm:pt modelId="{634286F1-3052-4029-997C-A5C2EBB0666E}" type="parTrans" cxnId="{62F50907-E703-4798-8894-AFBD02E5698E}">
      <dgm:prSet/>
      <dgm:spPr/>
      <dgm:t>
        <a:bodyPr/>
        <a:lstStyle/>
        <a:p>
          <a:endParaRPr lang="en-US"/>
        </a:p>
      </dgm:t>
    </dgm:pt>
    <dgm:pt modelId="{3A898C7C-6D21-4CFB-A9A6-70981769E234}" type="sibTrans" cxnId="{62F50907-E703-4798-8894-AFBD02E5698E}">
      <dgm:prSet/>
      <dgm:spPr/>
      <dgm:t>
        <a:bodyPr/>
        <a:lstStyle/>
        <a:p>
          <a:endParaRPr lang="en-US"/>
        </a:p>
      </dgm:t>
    </dgm:pt>
    <dgm:pt modelId="{A1E8B374-D606-44CE-AA9E-7161A96972C2}">
      <dgm:prSet/>
      <dgm:spPr/>
      <dgm:t>
        <a:bodyPr/>
        <a:lstStyle/>
        <a:p>
          <a:pPr>
            <a:lnSpc>
              <a:spcPct val="100000"/>
            </a:lnSpc>
          </a:pPr>
          <a:r>
            <a:rPr lang="en-US" dirty="0"/>
            <a:t>Terraform Cloud, Terraform Enterprise</a:t>
          </a:r>
        </a:p>
      </dgm:t>
    </dgm:pt>
    <dgm:pt modelId="{700FAEE7-E441-4677-BB09-7191D5453AFB}" type="parTrans" cxnId="{D2FCA52E-FAE4-425F-9A5D-C1686C768736}">
      <dgm:prSet/>
      <dgm:spPr/>
      <dgm:t>
        <a:bodyPr/>
        <a:lstStyle/>
        <a:p>
          <a:endParaRPr lang="en-US"/>
        </a:p>
      </dgm:t>
    </dgm:pt>
    <dgm:pt modelId="{576F6EBE-06C3-4FC0-B553-874AB011EB4D}" type="sibTrans" cxnId="{D2FCA52E-FAE4-425F-9A5D-C1686C768736}">
      <dgm:prSet/>
      <dgm:spPr/>
      <dgm:t>
        <a:bodyPr/>
        <a:lstStyle/>
        <a:p>
          <a:endParaRPr lang="en-US"/>
        </a:p>
      </dgm:t>
    </dgm:pt>
    <dgm:pt modelId="{279E7B00-97D1-42CB-B458-97AD623437A4}" type="pres">
      <dgm:prSet presAssocID="{DDE5811E-A41E-4B4A-943A-01F535B6ED4D}" presName="root" presStyleCnt="0">
        <dgm:presLayoutVars>
          <dgm:dir/>
          <dgm:resizeHandles val="exact"/>
        </dgm:presLayoutVars>
      </dgm:prSet>
      <dgm:spPr/>
    </dgm:pt>
    <dgm:pt modelId="{399D4179-0EDB-42B8-BD0C-9301D750B5C0}" type="pres">
      <dgm:prSet presAssocID="{892032C5-160F-4A1F-B8B6-817A8D5E90C0}" presName="compNode" presStyleCnt="0"/>
      <dgm:spPr/>
    </dgm:pt>
    <dgm:pt modelId="{4F841FB7-ED4E-4DDE-B648-41E1F828BF44}" type="pres">
      <dgm:prSet presAssocID="{892032C5-160F-4A1F-B8B6-817A8D5E90C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0215F916-7D73-462E-A674-347768251729}" type="pres">
      <dgm:prSet presAssocID="{892032C5-160F-4A1F-B8B6-817A8D5E90C0}" presName="iconSpace" presStyleCnt="0"/>
      <dgm:spPr/>
    </dgm:pt>
    <dgm:pt modelId="{F8347EB0-2771-4270-AC7A-62EFEEEBEB71}" type="pres">
      <dgm:prSet presAssocID="{892032C5-160F-4A1F-B8B6-817A8D5E90C0}" presName="parTx" presStyleLbl="revTx" presStyleIdx="0" presStyleCnt="6">
        <dgm:presLayoutVars>
          <dgm:chMax val="0"/>
          <dgm:chPref val="0"/>
        </dgm:presLayoutVars>
      </dgm:prSet>
      <dgm:spPr/>
    </dgm:pt>
    <dgm:pt modelId="{DB9E2258-9137-4496-A085-AD6DBD065F1C}" type="pres">
      <dgm:prSet presAssocID="{892032C5-160F-4A1F-B8B6-817A8D5E90C0}" presName="txSpace" presStyleCnt="0"/>
      <dgm:spPr/>
    </dgm:pt>
    <dgm:pt modelId="{28AB6E51-0856-43B7-96C9-9E69F99D9ED6}" type="pres">
      <dgm:prSet presAssocID="{892032C5-160F-4A1F-B8B6-817A8D5E90C0}" presName="desTx" presStyleLbl="revTx" presStyleIdx="1" presStyleCnt="6">
        <dgm:presLayoutVars/>
      </dgm:prSet>
      <dgm:spPr/>
    </dgm:pt>
    <dgm:pt modelId="{DE2D566E-BEEF-48BE-907A-94381D947F44}" type="pres">
      <dgm:prSet presAssocID="{E76EB938-CE98-4032-9794-F2200366CFD8}" presName="sibTrans" presStyleCnt="0"/>
      <dgm:spPr/>
    </dgm:pt>
    <dgm:pt modelId="{18380AAF-3796-450E-B6B4-CEAD28154BF6}" type="pres">
      <dgm:prSet presAssocID="{FC094FD9-E2EC-4234-AB58-82109D2672EA}" presName="compNode" presStyleCnt="0"/>
      <dgm:spPr/>
    </dgm:pt>
    <dgm:pt modelId="{66C0C941-82C4-48D1-A8FB-3BF0DD7B9F81}" type="pres">
      <dgm:prSet presAssocID="{FC094FD9-E2EC-4234-AB58-82109D2672E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Quotation Mark"/>
        </a:ext>
      </dgm:extLst>
    </dgm:pt>
    <dgm:pt modelId="{0FD77CFE-C6F1-41DB-A2FC-7B4B2F194A62}" type="pres">
      <dgm:prSet presAssocID="{FC094FD9-E2EC-4234-AB58-82109D2672EA}" presName="iconSpace" presStyleCnt="0"/>
      <dgm:spPr/>
    </dgm:pt>
    <dgm:pt modelId="{34189D78-D706-4BD5-92D2-209F7826DC12}" type="pres">
      <dgm:prSet presAssocID="{FC094FD9-E2EC-4234-AB58-82109D2672EA}" presName="parTx" presStyleLbl="revTx" presStyleIdx="2" presStyleCnt="6">
        <dgm:presLayoutVars>
          <dgm:chMax val="0"/>
          <dgm:chPref val="0"/>
        </dgm:presLayoutVars>
      </dgm:prSet>
      <dgm:spPr/>
    </dgm:pt>
    <dgm:pt modelId="{BAA1E25E-A136-4C94-9D1A-5A64948F0311}" type="pres">
      <dgm:prSet presAssocID="{FC094FD9-E2EC-4234-AB58-82109D2672EA}" presName="txSpace" presStyleCnt="0"/>
      <dgm:spPr/>
    </dgm:pt>
    <dgm:pt modelId="{C29C066A-93CF-45AC-8715-9EA090019240}" type="pres">
      <dgm:prSet presAssocID="{FC094FD9-E2EC-4234-AB58-82109D2672EA}" presName="desTx" presStyleLbl="revTx" presStyleIdx="3" presStyleCnt="6">
        <dgm:presLayoutVars/>
      </dgm:prSet>
      <dgm:spPr/>
    </dgm:pt>
    <dgm:pt modelId="{78134B76-C5F0-445F-AFF2-D09831B72FDE}" type="pres">
      <dgm:prSet presAssocID="{8F83EDE8-185B-49E5-8BDB-AEE3530D19EE}" presName="sibTrans" presStyleCnt="0"/>
      <dgm:spPr/>
    </dgm:pt>
    <dgm:pt modelId="{B9FB6C95-9426-4B1E-81B2-07A311898E65}" type="pres">
      <dgm:prSet presAssocID="{5104ED0C-29C4-481F-85B3-94675B45847D}" presName="compNode" presStyleCnt="0"/>
      <dgm:spPr/>
    </dgm:pt>
    <dgm:pt modelId="{EF337263-F07C-47E9-B07E-A3EA3EA0769D}" type="pres">
      <dgm:prSet presAssocID="{5104ED0C-29C4-481F-85B3-94675B45847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Computing"/>
        </a:ext>
      </dgm:extLst>
    </dgm:pt>
    <dgm:pt modelId="{9B35498F-7A5E-4250-A1D5-34C0E434E1B9}" type="pres">
      <dgm:prSet presAssocID="{5104ED0C-29C4-481F-85B3-94675B45847D}" presName="iconSpace" presStyleCnt="0"/>
      <dgm:spPr/>
    </dgm:pt>
    <dgm:pt modelId="{20B40DF1-A3B6-4824-9674-0CB228BC04E1}" type="pres">
      <dgm:prSet presAssocID="{5104ED0C-29C4-481F-85B3-94675B45847D}" presName="parTx" presStyleLbl="revTx" presStyleIdx="4" presStyleCnt="6">
        <dgm:presLayoutVars>
          <dgm:chMax val="0"/>
          <dgm:chPref val="0"/>
        </dgm:presLayoutVars>
      </dgm:prSet>
      <dgm:spPr/>
    </dgm:pt>
    <dgm:pt modelId="{5070EED3-9562-4929-8276-3386D8B05BEE}" type="pres">
      <dgm:prSet presAssocID="{5104ED0C-29C4-481F-85B3-94675B45847D}" presName="txSpace" presStyleCnt="0"/>
      <dgm:spPr/>
    </dgm:pt>
    <dgm:pt modelId="{5D03A4DC-605F-4A7C-8CB9-3F3EA639B722}" type="pres">
      <dgm:prSet presAssocID="{5104ED0C-29C4-481F-85B3-94675B45847D}" presName="desTx" presStyleLbl="revTx" presStyleIdx="5" presStyleCnt="6">
        <dgm:presLayoutVars/>
      </dgm:prSet>
      <dgm:spPr/>
    </dgm:pt>
  </dgm:ptLst>
  <dgm:cxnLst>
    <dgm:cxn modelId="{62F50907-E703-4798-8894-AFBD02E5698E}" srcId="{DDE5811E-A41E-4B4A-943A-01F535B6ED4D}" destId="{5104ED0C-29C4-481F-85B3-94675B45847D}" srcOrd="2" destOrd="0" parTransId="{634286F1-3052-4029-997C-A5C2EBB0666E}" sibTransId="{3A898C7C-6D21-4CFB-A9A6-70981769E234}"/>
    <dgm:cxn modelId="{49852E0C-C54F-48AF-8878-8B0A9100292A}" srcId="{FC094FD9-E2EC-4234-AB58-82109D2672EA}" destId="{35C21DCA-974E-46EC-BA0C-1D6A11DD5346}" srcOrd="0" destOrd="0" parTransId="{D3B6FAE9-671A-489A-82E0-6F4EA6CF8F65}" sibTransId="{573AE54A-9D9E-4D59-99FF-7EBE1EA45DBE}"/>
    <dgm:cxn modelId="{5076690D-1B1F-4D16-A1B3-E8B553FD8A6B}" type="presOf" srcId="{A1E8B374-D606-44CE-AA9E-7161A96972C2}" destId="{5D03A4DC-605F-4A7C-8CB9-3F3EA639B722}" srcOrd="0" destOrd="0" presId="urn:microsoft.com/office/officeart/2018/5/layout/CenteredIconLabelDescriptionList"/>
    <dgm:cxn modelId="{F84C0510-4F42-4AAF-9AD3-DA885282CC29}" type="presOf" srcId="{FC094FD9-E2EC-4234-AB58-82109D2672EA}" destId="{34189D78-D706-4BD5-92D2-209F7826DC12}" srcOrd="0" destOrd="0" presId="urn:microsoft.com/office/officeart/2018/5/layout/CenteredIconLabelDescriptionList"/>
    <dgm:cxn modelId="{87046E19-D755-4615-88CC-0F85A87E52A0}" type="presOf" srcId="{DDE5811E-A41E-4B4A-943A-01F535B6ED4D}" destId="{279E7B00-97D1-42CB-B458-97AD623437A4}" srcOrd="0" destOrd="0" presId="urn:microsoft.com/office/officeart/2018/5/layout/CenteredIconLabelDescriptionList"/>
    <dgm:cxn modelId="{D2FCA52E-FAE4-425F-9A5D-C1686C768736}" srcId="{5104ED0C-29C4-481F-85B3-94675B45847D}" destId="{A1E8B374-D606-44CE-AA9E-7161A96972C2}" srcOrd="0" destOrd="0" parTransId="{700FAEE7-E441-4677-BB09-7191D5453AFB}" sibTransId="{576F6EBE-06C3-4FC0-B553-874AB011EB4D}"/>
    <dgm:cxn modelId="{98BED23F-D7DD-49C5-AAD9-E0EC6EB7081A}" srcId="{892032C5-160F-4A1F-B8B6-817A8D5E90C0}" destId="{EC4F935C-660B-4D30-B5F1-4FE0CEAE7B1B}" srcOrd="0" destOrd="0" parTransId="{EBAD0F9A-DF15-445C-887F-B736570AB66B}" sibTransId="{0461E3E6-5276-400F-8837-EB128BC869E7}"/>
    <dgm:cxn modelId="{7D83CA91-92F7-4349-AA74-D73A5E53865E}" srcId="{DDE5811E-A41E-4B4A-943A-01F535B6ED4D}" destId="{892032C5-160F-4A1F-B8B6-817A8D5E90C0}" srcOrd="0" destOrd="0" parTransId="{C99032A9-750D-442F-AABE-EE53CB2C649E}" sibTransId="{E76EB938-CE98-4032-9794-F2200366CFD8}"/>
    <dgm:cxn modelId="{0436BFA4-30E1-4051-9E97-F02B013DBDE9}" type="presOf" srcId="{35C21DCA-974E-46EC-BA0C-1D6A11DD5346}" destId="{C29C066A-93CF-45AC-8715-9EA090019240}" srcOrd="0" destOrd="0" presId="urn:microsoft.com/office/officeart/2018/5/layout/CenteredIconLabelDescriptionList"/>
    <dgm:cxn modelId="{D58117BF-56D4-433D-B72F-FEB44F218EB5}" type="presOf" srcId="{892032C5-160F-4A1F-B8B6-817A8D5E90C0}" destId="{F8347EB0-2771-4270-AC7A-62EFEEEBEB71}" srcOrd="0" destOrd="0" presId="urn:microsoft.com/office/officeart/2018/5/layout/CenteredIconLabelDescriptionList"/>
    <dgm:cxn modelId="{05F737C4-259A-4A48-BBEB-7868D459DDC6}" type="presOf" srcId="{5104ED0C-29C4-481F-85B3-94675B45847D}" destId="{20B40DF1-A3B6-4824-9674-0CB228BC04E1}" srcOrd="0" destOrd="0" presId="urn:microsoft.com/office/officeart/2018/5/layout/CenteredIconLabelDescriptionList"/>
    <dgm:cxn modelId="{6FD445CC-CA6A-4491-B910-25461EB963F2}" type="presOf" srcId="{EC4F935C-660B-4D30-B5F1-4FE0CEAE7B1B}" destId="{28AB6E51-0856-43B7-96C9-9E69F99D9ED6}" srcOrd="0" destOrd="0" presId="urn:microsoft.com/office/officeart/2018/5/layout/CenteredIconLabelDescriptionList"/>
    <dgm:cxn modelId="{0F8CC8F9-EA5D-44B2-A212-859122DA3FB5}" srcId="{DDE5811E-A41E-4B4A-943A-01F535B6ED4D}" destId="{FC094FD9-E2EC-4234-AB58-82109D2672EA}" srcOrd="1" destOrd="0" parTransId="{AACEFC5E-E921-43AD-9568-E759AD022B63}" sibTransId="{8F83EDE8-185B-49E5-8BDB-AEE3530D19EE}"/>
    <dgm:cxn modelId="{AC8F0C4D-A140-4667-A1A9-60E183ECA334}" type="presParOf" srcId="{279E7B00-97D1-42CB-B458-97AD623437A4}" destId="{399D4179-0EDB-42B8-BD0C-9301D750B5C0}" srcOrd="0" destOrd="0" presId="urn:microsoft.com/office/officeart/2018/5/layout/CenteredIconLabelDescriptionList"/>
    <dgm:cxn modelId="{13DDC9CC-7671-423D-A3F0-D9D7EAE27F9E}" type="presParOf" srcId="{399D4179-0EDB-42B8-BD0C-9301D750B5C0}" destId="{4F841FB7-ED4E-4DDE-B648-41E1F828BF44}" srcOrd="0" destOrd="0" presId="urn:microsoft.com/office/officeart/2018/5/layout/CenteredIconLabelDescriptionList"/>
    <dgm:cxn modelId="{4B5ED518-0F41-419E-A09A-3DBE5ACCB4D2}" type="presParOf" srcId="{399D4179-0EDB-42B8-BD0C-9301D750B5C0}" destId="{0215F916-7D73-462E-A674-347768251729}" srcOrd="1" destOrd="0" presId="urn:microsoft.com/office/officeart/2018/5/layout/CenteredIconLabelDescriptionList"/>
    <dgm:cxn modelId="{5F1142B3-2951-4568-9576-F1A4DF68811B}" type="presParOf" srcId="{399D4179-0EDB-42B8-BD0C-9301D750B5C0}" destId="{F8347EB0-2771-4270-AC7A-62EFEEEBEB71}" srcOrd="2" destOrd="0" presId="urn:microsoft.com/office/officeart/2018/5/layout/CenteredIconLabelDescriptionList"/>
    <dgm:cxn modelId="{85AEF893-677A-4DB5-BD79-701C4BF90125}" type="presParOf" srcId="{399D4179-0EDB-42B8-BD0C-9301D750B5C0}" destId="{DB9E2258-9137-4496-A085-AD6DBD065F1C}" srcOrd="3" destOrd="0" presId="urn:microsoft.com/office/officeart/2018/5/layout/CenteredIconLabelDescriptionList"/>
    <dgm:cxn modelId="{95F9B432-AAA0-43ED-B973-EEC2F43B4E08}" type="presParOf" srcId="{399D4179-0EDB-42B8-BD0C-9301D750B5C0}" destId="{28AB6E51-0856-43B7-96C9-9E69F99D9ED6}" srcOrd="4" destOrd="0" presId="urn:microsoft.com/office/officeart/2018/5/layout/CenteredIconLabelDescriptionList"/>
    <dgm:cxn modelId="{FBEBF3DB-C0B8-44B4-B2C6-FB218D1A5139}" type="presParOf" srcId="{279E7B00-97D1-42CB-B458-97AD623437A4}" destId="{DE2D566E-BEEF-48BE-907A-94381D947F44}" srcOrd="1" destOrd="0" presId="urn:microsoft.com/office/officeart/2018/5/layout/CenteredIconLabelDescriptionList"/>
    <dgm:cxn modelId="{2A8B89D7-0F53-48B9-9E41-C96E1BE73BAC}" type="presParOf" srcId="{279E7B00-97D1-42CB-B458-97AD623437A4}" destId="{18380AAF-3796-450E-B6B4-CEAD28154BF6}" srcOrd="2" destOrd="0" presId="urn:microsoft.com/office/officeart/2018/5/layout/CenteredIconLabelDescriptionList"/>
    <dgm:cxn modelId="{3CF42D0B-F98E-4E41-899A-5B3B75C5A40C}" type="presParOf" srcId="{18380AAF-3796-450E-B6B4-CEAD28154BF6}" destId="{66C0C941-82C4-48D1-A8FB-3BF0DD7B9F81}" srcOrd="0" destOrd="0" presId="urn:microsoft.com/office/officeart/2018/5/layout/CenteredIconLabelDescriptionList"/>
    <dgm:cxn modelId="{40EB20ED-DDE5-479A-A29B-1FA81CB055E4}" type="presParOf" srcId="{18380AAF-3796-450E-B6B4-CEAD28154BF6}" destId="{0FD77CFE-C6F1-41DB-A2FC-7B4B2F194A62}" srcOrd="1" destOrd="0" presId="urn:microsoft.com/office/officeart/2018/5/layout/CenteredIconLabelDescriptionList"/>
    <dgm:cxn modelId="{A387ED5A-2BA9-4FF3-9FA1-5F7C5AD5B025}" type="presParOf" srcId="{18380AAF-3796-450E-B6B4-CEAD28154BF6}" destId="{34189D78-D706-4BD5-92D2-209F7826DC12}" srcOrd="2" destOrd="0" presId="urn:microsoft.com/office/officeart/2018/5/layout/CenteredIconLabelDescriptionList"/>
    <dgm:cxn modelId="{2CEC3572-0D1B-4B37-A473-A9D88BEBB556}" type="presParOf" srcId="{18380AAF-3796-450E-B6B4-CEAD28154BF6}" destId="{BAA1E25E-A136-4C94-9D1A-5A64948F0311}" srcOrd="3" destOrd="0" presId="urn:microsoft.com/office/officeart/2018/5/layout/CenteredIconLabelDescriptionList"/>
    <dgm:cxn modelId="{744254DD-8304-4A3A-AE74-336476A55302}" type="presParOf" srcId="{18380AAF-3796-450E-B6B4-CEAD28154BF6}" destId="{C29C066A-93CF-45AC-8715-9EA090019240}" srcOrd="4" destOrd="0" presId="urn:microsoft.com/office/officeart/2018/5/layout/CenteredIconLabelDescriptionList"/>
    <dgm:cxn modelId="{EE722539-5523-4E35-965C-3AEF05368545}" type="presParOf" srcId="{279E7B00-97D1-42CB-B458-97AD623437A4}" destId="{78134B76-C5F0-445F-AFF2-D09831B72FDE}" srcOrd="3" destOrd="0" presId="urn:microsoft.com/office/officeart/2018/5/layout/CenteredIconLabelDescriptionList"/>
    <dgm:cxn modelId="{9EB0051A-9F92-4522-8A49-27D4CDCE5025}" type="presParOf" srcId="{279E7B00-97D1-42CB-B458-97AD623437A4}" destId="{B9FB6C95-9426-4B1E-81B2-07A311898E65}" srcOrd="4" destOrd="0" presId="urn:microsoft.com/office/officeart/2018/5/layout/CenteredIconLabelDescriptionList"/>
    <dgm:cxn modelId="{88DC5F64-CA3C-4A02-9D1C-10D801B77F1E}" type="presParOf" srcId="{B9FB6C95-9426-4B1E-81B2-07A311898E65}" destId="{EF337263-F07C-47E9-B07E-A3EA3EA0769D}" srcOrd="0" destOrd="0" presId="urn:microsoft.com/office/officeart/2018/5/layout/CenteredIconLabelDescriptionList"/>
    <dgm:cxn modelId="{F3A0F1AA-C1D1-42DB-9E93-0EAA48FD389B}" type="presParOf" srcId="{B9FB6C95-9426-4B1E-81B2-07A311898E65}" destId="{9B35498F-7A5E-4250-A1D5-34C0E434E1B9}" srcOrd="1" destOrd="0" presId="urn:microsoft.com/office/officeart/2018/5/layout/CenteredIconLabelDescriptionList"/>
    <dgm:cxn modelId="{FF326BE1-C59C-4E96-AEDE-8C64049D5B13}" type="presParOf" srcId="{B9FB6C95-9426-4B1E-81B2-07A311898E65}" destId="{20B40DF1-A3B6-4824-9674-0CB228BC04E1}" srcOrd="2" destOrd="0" presId="urn:microsoft.com/office/officeart/2018/5/layout/CenteredIconLabelDescriptionList"/>
    <dgm:cxn modelId="{E97D40C7-3AF9-492A-AC9A-91C920716A01}" type="presParOf" srcId="{B9FB6C95-9426-4B1E-81B2-07A311898E65}" destId="{5070EED3-9562-4929-8276-3386D8B05BEE}" srcOrd="3" destOrd="0" presId="urn:microsoft.com/office/officeart/2018/5/layout/CenteredIconLabelDescriptionList"/>
    <dgm:cxn modelId="{8C4CC6C7-565C-4F51-9620-8A12605C84BB}" type="presParOf" srcId="{B9FB6C95-9426-4B1E-81B2-07A311898E65}" destId="{5D03A4DC-605F-4A7C-8CB9-3F3EA639B722}"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5A9462-A9E7-3E4E-9E7D-6324C92BABEC}" type="doc">
      <dgm:prSet loTypeId="urn:microsoft.com/office/officeart/2005/8/layout/lProcess2" loCatId="relationship" qsTypeId="urn:microsoft.com/office/officeart/2005/8/quickstyle/simple1" qsCatId="simple" csTypeId="urn:microsoft.com/office/officeart/2005/8/colors/colorful1" csCatId="colorful" phldr="1"/>
      <dgm:spPr/>
      <dgm:t>
        <a:bodyPr/>
        <a:lstStyle/>
        <a:p>
          <a:endParaRPr lang="en-US"/>
        </a:p>
      </dgm:t>
    </dgm:pt>
    <dgm:pt modelId="{6C0D52AD-8036-A749-B923-87025DC22E30}">
      <dgm:prSet/>
      <dgm:spPr/>
      <dgm:t>
        <a:bodyPr/>
        <a:lstStyle/>
        <a:p>
          <a:r>
            <a:rPr lang="en-US" baseline="0" dirty="0"/>
            <a:t>Cloud</a:t>
          </a:r>
          <a:endParaRPr lang="en-US" dirty="0"/>
        </a:p>
      </dgm:t>
    </dgm:pt>
    <dgm:pt modelId="{16310526-F63D-2A4C-84C6-34F2F0459F75}" type="parTrans" cxnId="{7615AA36-B7EA-F64B-B676-9DE3F0A4CDEB}">
      <dgm:prSet/>
      <dgm:spPr/>
      <dgm:t>
        <a:bodyPr/>
        <a:lstStyle/>
        <a:p>
          <a:endParaRPr lang="en-US"/>
        </a:p>
      </dgm:t>
    </dgm:pt>
    <dgm:pt modelId="{C5E90BDD-8135-A34E-9771-D4AEF96040DB}" type="sibTrans" cxnId="{7615AA36-B7EA-F64B-B676-9DE3F0A4CDEB}">
      <dgm:prSet/>
      <dgm:spPr/>
      <dgm:t>
        <a:bodyPr/>
        <a:lstStyle/>
        <a:p>
          <a:endParaRPr lang="en-US"/>
        </a:p>
      </dgm:t>
    </dgm:pt>
    <dgm:pt modelId="{8630A19A-E554-3C40-A1B1-1FB0F457A123}">
      <dgm:prSet/>
      <dgm:spPr/>
      <dgm:t>
        <a:bodyPr/>
        <a:lstStyle/>
        <a:p>
          <a:r>
            <a:rPr lang="en-US" baseline="0"/>
            <a:t>Azure</a:t>
          </a:r>
          <a:endParaRPr lang="en-US"/>
        </a:p>
      </dgm:t>
    </dgm:pt>
    <dgm:pt modelId="{C85D48FE-7351-1547-8AF4-A965A190E43A}" type="parTrans" cxnId="{6E706F24-76F8-7947-9F47-8C970AC54433}">
      <dgm:prSet/>
      <dgm:spPr/>
      <dgm:t>
        <a:bodyPr/>
        <a:lstStyle/>
        <a:p>
          <a:endParaRPr lang="en-US"/>
        </a:p>
      </dgm:t>
    </dgm:pt>
    <dgm:pt modelId="{796AAD28-D78E-CF41-9F13-E5954148F53C}" type="sibTrans" cxnId="{6E706F24-76F8-7947-9F47-8C970AC54433}">
      <dgm:prSet/>
      <dgm:spPr/>
      <dgm:t>
        <a:bodyPr/>
        <a:lstStyle/>
        <a:p>
          <a:endParaRPr lang="en-US"/>
        </a:p>
      </dgm:t>
    </dgm:pt>
    <dgm:pt modelId="{927022D6-0B0F-ED48-BAD5-F86C5A374694}">
      <dgm:prSet/>
      <dgm:spPr/>
      <dgm:t>
        <a:bodyPr/>
        <a:lstStyle/>
        <a:p>
          <a:r>
            <a:rPr lang="en-US" baseline="0"/>
            <a:t>AWS</a:t>
          </a:r>
          <a:endParaRPr lang="en-US"/>
        </a:p>
      </dgm:t>
    </dgm:pt>
    <dgm:pt modelId="{89C09A4A-99F9-EF4F-9B4B-FBA241867B94}" type="parTrans" cxnId="{64A2B409-FB19-1A44-AC5B-991CBD64FE11}">
      <dgm:prSet/>
      <dgm:spPr/>
      <dgm:t>
        <a:bodyPr/>
        <a:lstStyle/>
        <a:p>
          <a:endParaRPr lang="en-US"/>
        </a:p>
      </dgm:t>
    </dgm:pt>
    <dgm:pt modelId="{B68B9DFE-1BE8-414A-A769-ACE16F170D1E}" type="sibTrans" cxnId="{64A2B409-FB19-1A44-AC5B-991CBD64FE11}">
      <dgm:prSet/>
      <dgm:spPr/>
      <dgm:t>
        <a:bodyPr/>
        <a:lstStyle/>
        <a:p>
          <a:endParaRPr lang="en-US"/>
        </a:p>
      </dgm:t>
    </dgm:pt>
    <dgm:pt modelId="{F04262C5-1034-AC46-918B-FB670A9F4B87}">
      <dgm:prSet/>
      <dgm:spPr/>
      <dgm:t>
        <a:bodyPr/>
        <a:lstStyle/>
        <a:p>
          <a:r>
            <a:rPr lang="en-US" baseline="0"/>
            <a:t>Google</a:t>
          </a:r>
          <a:endParaRPr lang="en-US"/>
        </a:p>
      </dgm:t>
    </dgm:pt>
    <dgm:pt modelId="{5D426376-FEB5-7B48-ADFA-5A1DA2D68651}" type="parTrans" cxnId="{9B7E16F9-9082-6C41-9DC5-B679A956E204}">
      <dgm:prSet/>
      <dgm:spPr/>
      <dgm:t>
        <a:bodyPr/>
        <a:lstStyle/>
        <a:p>
          <a:endParaRPr lang="en-US"/>
        </a:p>
      </dgm:t>
    </dgm:pt>
    <dgm:pt modelId="{6DCE61D1-1CA1-E54B-9E32-3DB72F390F60}" type="sibTrans" cxnId="{9B7E16F9-9082-6C41-9DC5-B679A956E204}">
      <dgm:prSet/>
      <dgm:spPr/>
      <dgm:t>
        <a:bodyPr/>
        <a:lstStyle/>
        <a:p>
          <a:endParaRPr lang="en-US"/>
        </a:p>
      </dgm:t>
    </dgm:pt>
    <dgm:pt modelId="{AD939879-28EB-0349-983D-4E5B4A8DE208}">
      <dgm:prSet/>
      <dgm:spPr/>
      <dgm:t>
        <a:bodyPr/>
        <a:lstStyle/>
        <a:p>
          <a:r>
            <a:rPr lang="en-US" baseline="0"/>
            <a:t>AliCloud</a:t>
          </a:r>
          <a:endParaRPr lang="en-US"/>
        </a:p>
      </dgm:t>
    </dgm:pt>
    <dgm:pt modelId="{7C23B44C-6C7F-6F41-83DE-52B44F4D03D6}" type="parTrans" cxnId="{6164C18C-8F34-E342-81C4-A86C7FFDEFCD}">
      <dgm:prSet/>
      <dgm:spPr/>
      <dgm:t>
        <a:bodyPr/>
        <a:lstStyle/>
        <a:p>
          <a:endParaRPr lang="en-US"/>
        </a:p>
      </dgm:t>
    </dgm:pt>
    <dgm:pt modelId="{C77D1726-16E2-454E-A58B-AC97F54498E5}" type="sibTrans" cxnId="{6164C18C-8F34-E342-81C4-A86C7FFDEFCD}">
      <dgm:prSet/>
      <dgm:spPr/>
      <dgm:t>
        <a:bodyPr/>
        <a:lstStyle/>
        <a:p>
          <a:endParaRPr lang="en-US"/>
        </a:p>
      </dgm:t>
    </dgm:pt>
    <dgm:pt modelId="{1B9C2424-A201-974A-9AE6-24A2EB1CF4F7}">
      <dgm:prSet/>
      <dgm:spPr/>
      <dgm:t>
        <a:bodyPr/>
        <a:lstStyle/>
        <a:p>
          <a:r>
            <a:rPr lang="en-US" baseline="0"/>
            <a:t>OpenStack</a:t>
          </a:r>
          <a:endParaRPr lang="en-US"/>
        </a:p>
      </dgm:t>
    </dgm:pt>
    <dgm:pt modelId="{015B2E11-B44C-1647-B91D-24629BAF2C2C}" type="parTrans" cxnId="{099B5CBC-5CE6-C541-8073-89D4BD1BEE9E}">
      <dgm:prSet/>
      <dgm:spPr/>
      <dgm:t>
        <a:bodyPr/>
        <a:lstStyle/>
        <a:p>
          <a:endParaRPr lang="en-US"/>
        </a:p>
      </dgm:t>
    </dgm:pt>
    <dgm:pt modelId="{6B3A1595-1EB9-8A47-ABAD-7A2A1D0FD101}" type="sibTrans" cxnId="{099B5CBC-5CE6-C541-8073-89D4BD1BEE9E}">
      <dgm:prSet/>
      <dgm:spPr/>
      <dgm:t>
        <a:bodyPr/>
        <a:lstStyle/>
        <a:p>
          <a:endParaRPr lang="en-US"/>
        </a:p>
      </dgm:t>
    </dgm:pt>
    <dgm:pt modelId="{E803AACF-2072-6349-A369-F6849DB84286}">
      <dgm:prSet/>
      <dgm:spPr/>
      <dgm:t>
        <a:bodyPr/>
        <a:lstStyle/>
        <a:p>
          <a:r>
            <a:rPr lang="en-US" baseline="0" dirty="0"/>
            <a:t>Infrastructure</a:t>
          </a:r>
          <a:endParaRPr lang="en-US" dirty="0"/>
        </a:p>
      </dgm:t>
    </dgm:pt>
    <dgm:pt modelId="{23772AFC-C02B-EE48-A329-D18F53ED56AD}" type="parTrans" cxnId="{49431179-FE3B-7B41-831B-CA0B74000625}">
      <dgm:prSet/>
      <dgm:spPr/>
      <dgm:t>
        <a:bodyPr/>
        <a:lstStyle/>
        <a:p>
          <a:endParaRPr lang="en-US"/>
        </a:p>
      </dgm:t>
    </dgm:pt>
    <dgm:pt modelId="{6A80BDB6-A6DF-5E42-9F30-514CC723B8A1}" type="sibTrans" cxnId="{49431179-FE3B-7B41-831B-CA0B74000625}">
      <dgm:prSet/>
      <dgm:spPr/>
      <dgm:t>
        <a:bodyPr/>
        <a:lstStyle/>
        <a:p>
          <a:endParaRPr lang="en-US"/>
        </a:p>
      </dgm:t>
    </dgm:pt>
    <dgm:pt modelId="{2A89DCDB-E99D-4140-9E74-FE75B7102F3E}">
      <dgm:prSet/>
      <dgm:spPr/>
      <dgm:t>
        <a:bodyPr/>
        <a:lstStyle/>
        <a:p>
          <a:r>
            <a:rPr lang="en-US" baseline="0"/>
            <a:t>Kubernetes</a:t>
          </a:r>
          <a:endParaRPr lang="en-US"/>
        </a:p>
      </dgm:t>
    </dgm:pt>
    <dgm:pt modelId="{618E4D5E-32CB-384B-B582-CB171B3A823F}" type="parTrans" cxnId="{E2921B2B-4323-FE45-A360-4BCD496DF8B1}">
      <dgm:prSet/>
      <dgm:spPr/>
      <dgm:t>
        <a:bodyPr/>
        <a:lstStyle/>
        <a:p>
          <a:endParaRPr lang="en-US"/>
        </a:p>
      </dgm:t>
    </dgm:pt>
    <dgm:pt modelId="{112B2CC6-D5AB-144C-8AE6-DB4F75AA5F75}" type="sibTrans" cxnId="{E2921B2B-4323-FE45-A360-4BCD496DF8B1}">
      <dgm:prSet/>
      <dgm:spPr/>
      <dgm:t>
        <a:bodyPr/>
        <a:lstStyle/>
        <a:p>
          <a:endParaRPr lang="en-US"/>
        </a:p>
      </dgm:t>
    </dgm:pt>
    <dgm:pt modelId="{99BF1CBC-8727-E744-9887-C331FE3CD902}">
      <dgm:prSet/>
      <dgm:spPr/>
      <dgm:t>
        <a:bodyPr/>
        <a:lstStyle/>
        <a:p>
          <a:r>
            <a:rPr lang="en-US" baseline="0"/>
            <a:t>Docker</a:t>
          </a:r>
          <a:endParaRPr lang="en-US"/>
        </a:p>
      </dgm:t>
    </dgm:pt>
    <dgm:pt modelId="{B6F38F34-DD7D-264E-A242-601E63D02571}" type="parTrans" cxnId="{BBC1B828-AA5C-D144-AFAB-BEB9B941F45F}">
      <dgm:prSet/>
      <dgm:spPr/>
      <dgm:t>
        <a:bodyPr/>
        <a:lstStyle/>
        <a:p>
          <a:endParaRPr lang="en-US"/>
        </a:p>
      </dgm:t>
    </dgm:pt>
    <dgm:pt modelId="{9C60390D-F18D-6543-9A84-43E95E76AA27}" type="sibTrans" cxnId="{BBC1B828-AA5C-D144-AFAB-BEB9B941F45F}">
      <dgm:prSet/>
      <dgm:spPr/>
      <dgm:t>
        <a:bodyPr/>
        <a:lstStyle/>
        <a:p>
          <a:endParaRPr lang="en-US"/>
        </a:p>
      </dgm:t>
    </dgm:pt>
    <dgm:pt modelId="{1393C48B-C2B9-2640-AC76-216B1A5D7505}">
      <dgm:prSet/>
      <dgm:spPr/>
      <dgm:t>
        <a:bodyPr/>
        <a:lstStyle/>
        <a:p>
          <a:r>
            <a:rPr lang="en-US" baseline="0"/>
            <a:t>Rancher</a:t>
          </a:r>
          <a:endParaRPr lang="en-US"/>
        </a:p>
      </dgm:t>
    </dgm:pt>
    <dgm:pt modelId="{FC4E559C-EE67-9440-AD86-9BBF7FD87DB3}" type="parTrans" cxnId="{7E582FF8-34AC-2743-B1EB-5F930333FCAB}">
      <dgm:prSet/>
      <dgm:spPr/>
      <dgm:t>
        <a:bodyPr/>
        <a:lstStyle/>
        <a:p>
          <a:endParaRPr lang="en-US"/>
        </a:p>
      </dgm:t>
    </dgm:pt>
    <dgm:pt modelId="{094837FE-31CF-0E45-A45D-522E2A42906A}" type="sibTrans" cxnId="{7E582FF8-34AC-2743-B1EB-5F930333FCAB}">
      <dgm:prSet/>
      <dgm:spPr/>
      <dgm:t>
        <a:bodyPr/>
        <a:lstStyle/>
        <a:p>
          <a:endParaRPr lang="en-US"/>
        </a:p>
      </dgm:t>
    </dgm:pt>
    <dgm:pt modelId="{8E749512-BE13-2243-AA04-9767556A9686}">
      <dgm:prSet/>
      <dgm:spPr/>
      <dgm:t>
        <a:bodyPr/>
        <a:lstStyle/>
        <a:p>
          <a:r>
            <a:rPr lang="en-US" baseline="0" dirty="0"/>
            <a:t>Network</a:t>
          </a:r>
          <a:endParaRPr lang="en-US" dirty="0"/>
        </a:p>
      </dgm:t>
    </dgm:pt>
    <dgm:pt modelId="{F2A7EB39-CE02-004C-8414-792229FA9117}" type="parTrans" cxnId="{9F9F76D7-5D20-F445-AFEE-ED00978C16C8}">
      <dgm:prSet/>
      <dgm:spPr/>
      <dgm:t>
        <a:bodyPr/>
        <a:lstStyle/>
        <a:p>
          <a:endParaRPr lang="en-US"/>
        </a:p>
      </dgm:t>
    </dgm:pt>
    <dgm:pt modelId="{FD63A475-E070-C447-9A0E-A92D00ADA88D}" type="sibTrans" cxnId="{9F9F76D7-5D20-F445-AFEE-ED00978C16C8}">
      <dgm:prSet/>
      <dgm:spPr/>
      <dgm:t>
        <a:bodyPr/>
        <a:lstStyle/>
        <a:p>
          <a:endParaRPr lang="en-US"/>
        </a:p>
      </dgm:t>
    </dgm:pt>
    <dgm:pt modelId="{2A6869F9-4735-884C-9ABC-0BC79974E7A9}">
      <dgm:prSet/>
      <dgm:spPr/>
      <dgm:t>
        <a:bodyPr/>
        <a:lstStyle/>
        <a:p>
          <a:r>
            <a:rPr lang="en-US" baseline="0"/>
            <a:t>DNS</a:t>
          </a:r>
          <a:endParaRPr lang="en-US"/>
        </a:p>
      </dgm:t>
    </dgm:pt>
    <dgm:pt modelId="{B3F303B8-D738-6F4F-9F73-81BBF5E11925}" type="parTrans" cxnId="{FC14B570-11EE-574D-9880-8527572EE737}">
      <dgm:prSet/>
      <dgm:spPr/>
      <dgm:t>
        <a:bodyPr/>
        <a:lstStyle/>
        <a:p>
          <a:endParaRPr lang="en-US"/>
        </a:p>
      </dgm:t>
    </dgm:pt>
    <dgm:pt modelId="{F6D1E4AF-129A-DD44-A928-2C21F15DE011}" type="sibTrans" cxnId="{FC14B570-11EE-574D-9880-8527572EE737}">
      <dgm:prSet/>
      <dgm:spPr/>
      <dgm:t>
        <a:bodyPr/>
        <a:lstStyle/>
        <a:p>
          <a:endParaRPr lang="en-US"/>
        </a:p>
      </dgm:t>
    </dgm:pt>
    <dgm:pt modelId="{950A6A40-6147-D94E-85CC-C5F73CDC2E75}">
      <dgm:prSet/>
      <dgm:spPr/>
      <dgm:t>
        <a:bodyPr/>
        <a:lstStyle/>
        <a:p>
          <a:r>
            <a:rPr lang="en-US" baseline="0"/>
            <a:t>Cloudflare</a:t>
          </a:r>
          <a:endParaRPr lang="en-US"/>
        </a:p>
      </dgm:t>
    </dgm:pt>
    <dgm:pt modelId="{54CB02E9-F23E-EB46-A89E-B4649F216380}" type="parTrans" cxnId="{942EFE4B-ADE2-7741-BFBA-A16AF23F3861}">
      <dgm:prSet/>
      <dgm:spPr/>
      <dgm:t>
        <a:bodyPr/>
        <a:lstStyle/>
        <a:p>
          <a:endParaRPr lang="en-US"/>
        </a:p>
      </dgm:t>
    </dgm:pt>
    <dgm:pt modelId="{604E8E7C-26D6-0343-AB33-ED0A33A01941}" type="sibTrans" cxnId="{942EFE4B-ADE2-7741-BFBA-A16AF23F3861}">
      <dgm:prSet/>
      <dgm:spPr/>
      <dgm:t>
        <a:bodyPr/>
        <a:lstStyle/>
        <a:p>
          <a:endParaRPr lang="en-US"/>
        </a:p>
      </dgm:t>
    </dgm:pt>
    <dgm:pt modelId="{6C26B074-45D3-024A-BC4B-48C5C0190123}">
      <dgm:prSet/>
      <dgm:spPr/>
      <dgm:t>
        <a:bodyPr/>
        <a:lstStyle/>
        <a:p>
          <a:r>
            <a:rPr lang="en-US" baseline="0"/>
            <a:t>HTTP</a:t>
          </a:r>
          <a:endParaRPr lang="en-US"/>
        </a:p>
      </dgm:t>
    </dgm:pt>
    <dgm:pt modelId="{E8544FA9-4092-B346-87EB-B2EFEA311C23}" type="parTrans" cxnId="{21A4B601-255E-1E4F-81AB-7A85BFCF2BDE}">
      <dgm:prSet/>
      <dgm:spPr/>
      <dgm:t>
        <a:bodyPr/>
        <a:lstStyle/>
        <a:p>
          <a:endParaRPr lang="en-US"/>
        </a:p>
      </dgm:t>
    </dgm:pt>
    <dgm:pt modelId="{3EF0DF4A-C5D4-1241-B3E7-08E057834262}" type="sibTrans" cxnId="{21A4B601-255E-1E4F-81AB-7A85BFCF2BDE}">
      <dgm:prSet/>
      <dgm:spPr/>
      <dgm:t>
        <a:bodyPr/>
        <a:lstStyle/>
        <a:p>
          <a:endParaRPr lang="en-US"/>
        </a:p>
      </dgm:t>
    </dgm:pt>
    <dgm:pt modelId="{E28497B0-9A47-6943-8D2C-05E39D3DB72D}">
      <dgm:prSet/>
      <dgm:spPr/>
      <dgm:t>
        <a:bodyPr/>
        <a:lstStyle/>
        <a:p>
          <a:r>
            <a:rPr lang="en-US" baseline="0" dirty="0"/>
            <a:t>Version Control</a:t>
          </a:r>
          <a:endParaRPr lang="en-US" dirty="0"/>
        </a:p>
      </dgm:t>
    </dgm:pt>
    <dgm:pt modelId="{6E1D35CD-AB41-B14C-8B1A-20C2BC243351}" type="parTrans" cxnId="{00462C25-1EBB-CC46-AD38-57C2B6F3EB8C}">
      <dgm:prSet/>
      <dgm:spPr/>
      <dgm:t>
        <a:bodyPr/>
        <a:lstStyle/>
        <a:p>
          <a:endParaRPr lang="en-US"/>
        </a:p>
      </dgm:t>
    </dgm:pt>
    <dgm:pt modelId="{8224D666-3905-E947-9168-2074EA894B50}" type="sibTrans" cxnId="{00462C25-1EBB-CC46-AD38-57C2B6F3EB8C}">
      <dgm:prSet/>
      <dgm:spPr/>
      <dgm:t>
        <a:bodyPr/>
        <a:lstStyle/>
        <a:p>
          <a:endParaRPr lang="en-US"/>
        </a:p>
      </dgm:t>
    </dgm:pt>
    <dgm:pt modelId="{A6853087-0F79-5C45-9688-B3406C8FE1E6}">
      <dgm:prSet/>
      <dgm:spPr/>
      <dgm:t>
        <a:bodyPr/>
        <a:lstStyle/>
        <a:p>
          <a:r>
            <a:rPr lang="en-US" baseline="0"/>
            <a:t>GitHub</a:t>
          </a:r>
          <a:endParaRPr lang="en-US"/>
        </a:p>
      </dgm:t>
    </dgm:pt>
    <dgm:pt modelId="{8759D684-F2BC-8B48-A0E3-EBC554907B1D}" type="parTrans" cxnId="{69F86716-40FF-CE48-B0AC-80F3CB90EB87}">
      <dgm:prSet/>
      <dgm:spPr/>
      <dgm:t>
        <a:bodyPr/>
        <a:lstStyle/>
        <a:p>
          <a:endParaRPr lang="en-US"/>
        </a:p>
      </dgm:t>
    </dgm:pt>
    <dgm:pt modelId="{5CC81868-42E6-A943-A4AF-BD0DC6B4877F}" type="sibTrans" cxnId="{69F86716-40FF-CE48-B0AC-80F3CB90EB87}">
      <dgm:prSet/>
      <dgm:spPr/>
      <dgm:t>
        <a:bodyPr/>
        <a:lstStyle/>
        <a:p>
          <a:endParaRPr lang="en-US"/>
        </a:p>
      </dgm:t>
    </dgm:pt>
    <dgm:pt modelId="{1E2F053A-552A-874E-8C93-054B690790B9}">
      <dgm:prSet/>
      <dgm:spPr/>
      <dgm:t>
        <a:bodyPr/>
        <a:lstStyle/>
        <a:p>
          <a:r>
            <a:rPr lang="en-US" baseline="0"/>
            <a:t>GitLab</a:t>
          </a:r>
          <a:endParaRPr lang="en-US"/>
        </a:p>
      </dgm:t>
    </dgm:pt>
    <dgm:pt modelId="{3F1220B6-D752-6642-A2B3-49315DF9456F}" type="parTrans" cxnId="{448C5ACC-E156-9343-A494-F882C1355AC5}">
      <dgm:prSet/>
      <dgm:spPr/>
      <dgm:t>
        <a:bodyPr/>
        <a:lstStyle/>
        <a:p>
          <a:endParaRPr lang="en-US"/>
        </a:p>
      </dgm:t>
    </dgm:pt>
    <dgm:pt modelId="{889078C1-1483-5C4F-8AEF-5FBFB8BBE714}" type="sibTrans" cxnId="{448C5ACC-E156-9343-A494-F882C1355AC5}">
      <dgm:prSet/>
      <dgm:spPr/>
      <dgm:t>
        <a:bodyPr/>
        <a:lstStyle/>
        <a:p>
          <a:endParaRPr lang="en-US"/>
        </a:p>
      </dgm:t>
    </dgm:pt>
    <dgm:pt modelId="{68E2A158-4FA9-AD45-AAD3-EFBE99173E4D}">
      <dgm:prSet/>
      <dgm:spPr/>
      <dgm:t>
        <a:bodyPr/>
        <a:lstStyle/>
        <a:p>
          <a:r>
            <a:rPr lang="en-US" baseline="0"/>
            <a:t>Bitbucket</a:t>
          </a:r>
          <a:endParaRPr lang="en-US"/>
        </a:p>
      </dgm:t>
    </dgm:pt>
    <dgm:pt modelId="{936B6894-4AE0-7E42-90B0-938E0D6470F5}" type="parTrans" cxnId="{3FF29E3E-D646-B64E-8150-3BB33008F45E}">
      <dgm:prSet/>
      <dgm:spPr/>
      <dgm:t>
        <a:bodyPr/>
        <a:lstStyle/>
        <a:p>
          <a:endParaRPr lang="en-US"/>
        </a:p>
      </dgm:t>
    </dgm:pt>
    <dgm:pt modelId="{83756EA8-27AD-6148-8155-18AA9DC919BF}" type="sibTrans" cxnId="{3FF29E3E-D646-B64E-8150-3BB33008F45E}">
      <dgm:prSet/>
      <dgm:spPr/>
      <dgm:t>
        <a:bodyPr/>
        <a:lstStyle/>
        <a:p>
          <a:endParaRPr lang="en-US"/>
        </a:p>
      </dgm:t>
    </dgm:pt>
    <dgm:pt modelId="{905918B9-E77B-A542-A50C-A97F299AFFE8}">
      <dgm:prSet/>
      <dgm:spPr/>
      <dgm:t>
        <a:bodyPr/>
        <a:lstStyle/>
        <a:p>
          <a:r>
            <a:rPr lang="en-US" baseline="0" dirty="0"/>
            <a:t>Monitoring</a:t>
          </a:r>
          <a:endParaRPr lang="en-US" dirty="0"/>
        </a:p>
      </dgm:t>
    </dgm:pt>
    <dgm:pt modelId="{75FC2CB9-263A-F648-B12E-EAA29A25E6E7}" type="parTrans" cxnId="{B0CE6446-C487-F34B-8ED6-FF0FC4A8596C}">
      <dgm:prSet/>
      <dgm:spPr/>
      <dgm:t>
        <a:bodyPr/>
        <a:lstStyle/>
        <a:p>
          <a:endParaRPr lang="en-US"/>
        </a:p>
      </dgm:t>
    </dgm:pt>
    <dgm:pt modelId="{505C4C27-A193-0344-85DC-44A44A8FD3A9}" type="sibTrans" cxnId="{B0CE6446-C487-F34B-8ED6-FF0FC4A8596C}">
      <dgm:prSet/>
      <dgm:spPr/>
      <dgm:t>
        <a:bodyPr/>
        <a:lstStyle/>
        <a:p>
          <a:endParaRPr lang="en-US"/>
        </a:p>
      </dgm:t>
    </dgm:pt>
    <dgm:pt modelId="{86CE9ECF-A829-8A44-BF90-DA69C5730A82}">
      <dgm:prSet/>
      <dgm:spPr/>
      <dgm:t>
        <a:bodyPr/>
        <a:lstStyle/>
        <a:p>
          <a:r>
            <a:rPr lang="en-US" baseline="0"/>
            <a:t>DataDog</a:t>
          </a:r>
          <a:endParaRPr lang="en-US"/>
        </a:p>
      </dgm:t>
    </dgm:pt>
    <dgm:pt modelId="{0F0512F4-0588-9949-96C3-4BB2D1089E75}" type="parTrans" cxnId="{F61E2F0A-5ACD-2A47-BEBD-8478A299C4F1}">
      <dgm:prSet/>
      <dgm:spPr/>
      <dgm:t>
        <a:bodyPr/>
        <a:lstStyle/>
        <a:p>
          <a:endParaRPr lang="en-US"/>
        </a:p>
      </dgm:t>
    </dgm:pt>
    <dgm:pt modelId="{662CE7E6-F994-B842-92AF-890E722643EC}" type="sibTrans" cxnId="{F61E2F0A-5ACD-2A47-BEBD-8478A299C4F1}">
      <dgm:prSet/>
      <dgm:spPr/>
      <dgm:t>
        <a:bodyPr/>
        <a:lstStyle/>
        <a:p>
          <a:endParaRPr lang="en-US"/>
        </a:p>
      </dgm:t>
    </dgm:pt>
    <dgm:pt modelId="{96BA07A3-5863-F649-8276-F69AB3654383}">
      <dgm:prSet/>
      <dgm:spPr/>
      <dgm:t>
        <a:bodyPr/>
        <a:lstStyle/>
        <a:p>
          <a:r>
            <a:rPr lang="en-US" baseline="0"/>
            <a:t>Grafana</a:t>
          </a:r>
          <a:endParaRPr lang="en-US"/>
        </a:p>
      </dgm:t>
    </dgm:pt>
    <dgm:pt modelId="{7E941F90-7B8F-2344-A49D-DE0F27737F9A}" type="parTrans" cxnId="{9D495C71-26ED-134D-935B-5304EEA36BF0}">
      <dgm:prSet/>
      <dgm:spPr/>
      <dgm:t>
        <a:bodyPr/>
        <a:lstStyle/>
        <a:p>
          <a:endParaRPr lang="en-US"/>
        </a:p>
      </dgm:t>
    </dgm:pt>
    <dgm:pt modelId="{96D59A64-48F6-844A-B5E9-2F9EA08A4B4F}" type="sibTrans" cxnId="{9D495C71-26ED-134D-935B-5304EEA36BF0}">
      <dgm:prSet/>
      <dgm:spPr/>
      <dgm:t>
        <a:bodyPr/>
        <a:lstStyle/>
        <a:p>
          <a:endParaRPr lang="en-US"/>
        </a:p>
      </dgm:t>
    </dgm:pt>
    <dgm:pt modelId="{F48CC805-E4C5-F14D-B9C9-F9D7C2714AC1}">
      <dgm:prSet/>
      <dgm:spPr/>
      <dgm:t>
        <a:bodyPr/>
        <a:lstStyle/>
        <a:p>
          <a:r>
            <a:rPr lang="en-US" baseline="0"/>
            <a:t>PagerDuty</a:t>
          </a:r>
          <a:endParaRPr lang="en-US"/>
        </a:p>
      </dgm:t>
    </dgm:pt>
    <dgm:pt modelId="{55A83C80-6B09-9A46-8CD0-0998023B5F7F}" type="parTrans" cxnId="{C2C3BB54-3CED-3D47-98D5-154A2B05EE6B}">
      <dgm:prSet/>
      <dgm:spPr/>
      <dgm:t>
        <a:bodyPr/>
        <a:lstStyle/>
        <a:p>
          <a:endParaRPr lang="en-US"/>
        </a:p>
      </dgm:t>
    </dgm:pt>
    <dgm:pt modelId="{F1611DDA-1D11-E44D-A310-A6BE9550562F}" type="sibTrans" cxnId="{C2C3BB54-3CED-3D47-98D5-154A2B05EE6B}">
      <dgm:prSet/>
      <dgm:spPr/>
      <dgm:t>
        <a:bodyPr/>
        <a:lstStyle/>
        <a:p>
          <a:endParaRPr lang="en-US"/>
        </a:p>
      </dgm:t>
    </dgm:pt>
    <dgm:pt modelId="{BF9FD44C-8E2F-8743-9BBE-6371C4F617C5}">
      <dgm:prSet/>
      <dgm:spPr/>
      <dgm:t>
        <a:bodyPr/>
        <a:lstStyle/>
        <a:p>
          <a:r>
            <a:rPr lang="en-US" baseline="0" dirty="0"/>
            <a:t>Database</a:t>
          </a:r>
          <a:endParaRPr lang="en-US" dirty="0"/>
        </a:p>
      </dgm:t>
    </dgm:pt>
    <dgm:pt modelId="{1B074325-A9F2-6340-BF31-0B257DAFB514}" type="parTrans" cxnId="{65C9EF73-2CFC-5647-A78A-DC5201074671}">
      <dgm:prSet/>
      <dgm:spPr/>
      <dgm:t>
        <a:bodyPr/>
        <a:lstStyle/>
        <a:p>
          <a:endParaRPr lang="en-US"/>
        </a:p>
      </dgm:t>
    </dgm:pt>
    <dgm:pt modelId="{6DEAD559-0008-E74D-ABB8-B343BA4F94BF}" type="sibTrans" cxnId="{65C9EF73-2CFC-5647-A78A-DC5201074671}">
      <dgm:prSet/>
      <dgm:spPr/>
      <dgm:t>
        <a:bodyPr/>
        <a:lstStyle/>
        <a:p>
          <a:endParaRPr lang="en-US"/>
        </a:p>
      </dgm:t>
    </dgm:pt>
    <dgm:pt modelId="{E5C711D7-B6CC-2F4F-83CB-DEB7FA6F72B1}">
      <dgm:prSet/>
      <dgm:spPr/>
      <dgm:t>
        <a:bodyPr/>
        <a:lstStyle/>
        <a:p>
          <a:r>
            <a:rPr lang="en-US" baseline="0"/>
            <a:t>InfluxDB</a:t>
          </a:r>
          <a:endParaRPr lang="en-US"/>
        </a:p>
      </dgm:t>
    </dgm:pt>
    <dgm:pt modelId="{B4332367-2A40-8B42-90D3-6CD88B5A50F9}" type="parTrans" cxnId="{E662AC79-4D10-C446-8AD1-9C9B87D05997}">
      <dgm:prSet/>
      <dgm:spPr/>
      <dgm:t>
        <a:bodyPr/>
        <a:lstStyle/>
        <a:p>
          <a:endParaRPr lang="en-US"/>
        </a:p>
      </dgm:t>
    </dgm:pt>
    <dgm:pt modelId="{2B9E7AFC-FBF3-A243-B576-1D8300B69263}" type="sibTrans" cxnId="{E662AC79-4D10-C446-8AD1-9C9B87D05997}">
      <dgm:prSet/>
      <dgm:spPr/>
      <dgm:t>
        <a:bodyPr/>
        <a:lstStyle/>
        <a:p>
          <a:endParaRPr lang="en-US"/>
        </a:p>
      </dgm:t>
    </dgm:pt>
    <dgm:pt modelId="{37A3AF2C-8B33-E14E-9152-86FD97EB8F83}">
      <dgm:prSet/>
      <dgm:spPr/>
      <dgm:t>
        <a:bodyPr/>
        <a:lstStyle/>
        <a:p>
          <a:r>
            <a:rPr lang="en-US" baseline="0"/>
            <a:t>MySQL</a:t>
          </a:r>
          <a:endParaRPr lang="en-US"/>
        </a:p>
      </dgm:t>
    </dgm:pt>
    <dgm:pt modelId="{8ADA0680-59C4-354A-B840-2620AAD39198}" type="parTrans" cxnId="{2FF56572-2298-CE45-9ECE-53064402F793}">
      <dgm:prSet/>
      <dgm:spPr/>
      <dgm:t>
        <a:bodyPr/>
        <a:lstStyle/>
        <a:p>
          <a:endParaRPr lang="en-US"/>
        </a:p>
      </dgm:t>
    </dgm:pt>
    <dgm:pt modelId="{AF5BD3D1-F4DC-3B45-AD1D-14C460FD0DE2}" type="sibTrans" cxnId="{2FF56572-2298-CE45-9ECE-53064402F793}">
      <dgm:prSet/>
      <dgm:spPr/>
      <dgm:t>
        <a:bodyPr/>
        <a:lstStyle/>
        <a:p>
          <a:endParaRPr lang="en-US"/>
        </a:p>
      </dgm:t>
    </dgm:pt>
    <dgm:pt modelId="{2D393C2B-7630-BB45-82A1-B47D1D695C5B}">
      <dgm:prSet/>
      <dgm:spPr/>
      <dgm:t>
        <a:bodyPr/>
        <a:lstStyle/>
        <a:p>
          <a:r>
            <a:rPr lang="en-US" baseline="0"/>
            <a:t>PostgreSQL</a:t>
          </a:r>
          <a:endParaRPr lang="en-US"/>
        </a:p>
      </dgm:t>
    </dgm:pt>
    <dgm:pt modelId="{4B554A29-F70B-EF4E-A341-90CC7C5B2D3D}" type="parTrans" cxnId="{D0D56700-6093-E746-9F4B-5C0BFF9BE23A}">
      <dgm:prSet/>
      <dgm:spPr/>
      <dgm:t>
        <a:bodyPr/>
        <a:lstStyle/>
        <a:p>
          <a:endParaRPr lang="en-US"/>
        </a:p>
      </dgm:t>
    </dgm:pt>
    <dgm:pt modelId="{FFBCC86F-17B2-264C-9C2D-0CBED5903074}" type="sibTrans" cxnId="{D0D56700-6093-E746-9F4B-5C0BFF9BE23A}">
      <dgm:prSet/>
      <dgm:spPr/>
      <dgm:t>
        <a:bodyPr/>
        <a:lstStyle/>
        <a:p>
          <a:endParaRPr lang="en-US"/>
        </a:p>
      </dgm:t>
    </dgm:pt>
    <dgm:pt modelId="{BBA8BB3F-FA38-5A45-87EA-383B14BC4877}">
      <dgm:prSet/>
      <dgm:spPr/>
      <dgm:t>
        <a:bodyPr/>
        <a:lstStyle/>
        <a:p>
          <a:r>
            <a:rPr lang="en-US" baseline="0" dirty="0"/>
            <a:t>Etc.</a:t>
          </a:r>
          <a:endParaRPr lang="en-US" dirty="0"/>
        </a:p>
      </dgm:t>
    </dgm:pt>
    <dgm:pt modelId="{98D5C0B8-7E83-7844-B32B-ECDEA492AD6E}" type="parTrans" cxnId="{F64192DA-A98D-0749-8D4B-C39FF0989618}">
      <dgm:prSet/>
      <dgm:spPr/>
      <dgm:t>
        <a:bodyPr/>
        <a:lstStyle/>
        <a:p>
          <a:endParaRPr lang="en-US"/>
        </a:p>
      </dgm:t>
    </dgm:pt>
    <dgm:pt modelId="{21D4602F-35F3-4E46-A5A6-A881F76EB156}" type="sibTrans" cxnId="{F64192DA-A98D-0749-8D4B-C39FF0989618}">
      <dgm:prSet/>
      <dgm:spPr/>
      <dgm:t>
        <a:bodyPr/>
        <a:lstStyle/>
        <a:p>
          <a:endParaRPr lang="en-US"/>
        </a:p>
      </dgm:t>
    </dgm:pt>
    <dgm:pt modelId="{D0ABFD8B-A02C-DB41-8AC2-6C965BE30B1E}" type="pres">
      <dgm:prSet presAssocID="{CE5A9462-A9E7-3E4E-9E7D-6324C92BABEC}" presName="theList" presStyleCnt="0">
        <dgm:presLayoutVars>
          <dgm:dir/>
          <dgm:animLvl val="lvl"/>
          <dgm:resizeHandles val="exact"/>
        </dgm:presLayoutVars>
      </dgm:prSet>
      <dgm:spPr/>
    </dgm:pt>
    <dgm:pt modelId="{21F2987B-255B-1F47-BACF-0E4225D8537C}" type="pres">
      <dgm:prSet presAssocID="{6C0D52AD-8036-A749-B923-87025DC22E30}" presName="compNode" presStyleCnt="0"/>
      <dgm:spPr/>
    </dgm:pt>
    <dgm:pt modelId="{EA426F97-0E92-104A-9666-C430093106D8}" type="pres">
      <dgm:prSet presAssocID="{6C0D52AD-8036-A749-B923-87025DC22E30}" presName="aNode" presStyleLbl="bgShp" presStyleIdx="0" presStyleCnt="7"/>
      <dgm:spPr/>
    </dgm:pt>
    <dgm:pt modelId="{EB693967-B1F7-AF4E-8556-92BC9F4E3794}" type="pres">
      <dgm:prSet presAssocID="{6C0D52AD-8036-A749-B923-87025DC22E30}" presName="textNode" presStyleLbl="bgShp" presStyleIdx="0" presStyleCnt="7"/>
      <dgm:spPr/>
    </dgm:pt>
    <dgm:pt modelId="{82CCB112-62E3-0A49-BBA6-C8486CAD52E0}" type="pres">
      <dgm:prSet presAssocID="{6C0D52AD-8036-A749-B923-87025DC22E30}" presName="compChildNode" presStyleCnt="0"/>
      <dgm:spPr/>
    </dgm:pt>
    <dgm:pt modelId="{F7B748FD-ED81-6A4B-A3B0-68E0A0CA8955}" type="pres">
      <dgm:prSet presAssocID="{6C0D52AD-8036-A749-B923-87025DC22E30}" presName="theInnerList" presStyleCnt="0"/>
      <dgm:spPr/>
    </dgm:pt>
    <dgm:pt modelId="{F39A5508-056B-624D-B63A-03EFB76FE202}" type="pres">
      <dgm:prSet presAssocID="{8630A19A-E554-3C40-A1B1-1FB0F457A123}" presName="childNode" presStyleLbl="node1" presStyleIdx="0" presStyleCnt="20">
        <dgm:presLayoutVars>
          <dgm:bulletEnabled val="1"/>
        </dgm:presLayoutVars>
      </dgm:prSet>
      <dgm:spPr/>
    </dgm:pt>
    <dgm:pt modelId="{E3EC7796-B000-4744-97A4-1126D1E752FD}" type="pres">
      <dgm:prSet presAssocID="{8630A19A-E554-3C40-A1B1-1FB0F457A123}" presName="aSpace2" presStyleCnt="0"/>
      <dgm:spPr/>
    </dgm:pt>
    <dgm:pt modelId="{A0E3BA3E-A8E8-FF4F-A300-92F5E82C04A5}" type="pres">
      <dgm:prSet presAssocID="{927022D6-0B0F-ED48-BAD5-F86C5A374694}" presName="childNode" presStyleLbl="node1" presStyleIdx="1" presStyleCnt="20">
        <dgm:presLayoutVars>
          <dgm:bulletEnabled val="1"/>
        </dgm:presLayoutVars>
      </dgm:prSet>
      <dgm:spPr/>
    </dgm:pt>
    <dgm:pt modelId="{A27C34BE-09DD-FF42-A6F3-E7D0B22577E9}" type="pres">
      <dgm:prSet presAssocID="{927022D6-0B0F-ED48-BAD5-F86C5A374694}" presName="aSpace2" presStyleCnt="0"/>
      <dgm:spPr/>
    </dgm:pt>
    <dgm:pt modelId="{CD6549FA-F960-424E-B6E6-86E72A708DD7}" type="pres">
      <dgm:prSet presAssocID="{F04262C5-1034-AC46-918B-FB670A9F4B87}" presName="childNode" presStyleLbl="node1" presStyleIdx="2" presStyleCnt="20">
        <dgm:presLayoutVars>
          <dgm:bulletEnabled val="1"/>
        </dgm:presLayoutVars>
      </dgm:prSet>
      <dgm:spPr/>
    </dgm:pt>
    <dgm:pt modelId="{6211FD8F-3EB8-8C45-AA18-8C5C9F55A674}" type="pres">
      <dgm:prSet presAssocID="{F04262C5-1034-AC46-918B-FB670A9F4B87}" presName="aSpace2" presStyleCnt="0"/>
      <dgm:spPr/>
    </dgm:pt>
    <dgm:pt modelId="{0150429D-1FF4-6A49-97F4-00660B2A9521}" type="pres">
      <dgm:prSet presAssocID="{AD939879-28EB-0349-983D-4E5B4A8DE208}" presName="childNode" presStyleLbl="node1" presStyleIdx="3" presStyleCnt="20">
        <dgm:presLayoutVars>
          <dgm:bulletEnabled val="1"/>
        </dgm:presLayoutVars>
      </dgm:prSet>
      <dgm:spPr/>
    </dgm:pt>
    <dgm:pt modelId="{AA72C58A-4FB4-BC45-95C3-5507004DC785}" type="pres">
      <dgm:prSet presAssocID="{AD939879-28EB-0349-983D-4E5B4A8DE208}" presName="aSpace2" presStyleCnt="0"/>
      <dgm:spPr/>
    </dgm:pt>
    <dgm:pt modelId="{23135DD2-2C4A-D848-9D7D-761C12E6D7FD}" type="pres">
      <dgm:prSet presAssocID="{1B9C2424-A201-974A-9AE6-24A2EB1CF4F7}" presName="childNode" presStyleLbl="node1" presStyleIdx="4" presStyleCnt="20">
        <dgm:presLayoutVars>
          <dgm:bulletEnabled val="1"/>
        </dgm:presLayoutVars>
      </dgm:prSet>
      <dgm:spPr/>
    </dgm:pt>
    <dgm:pt modelId="{98524CE4-9077-DF4D-9C4C-CD6D494C88C7}" type="pres">
      <dgm:prSet presAssocID="{6C0D52AD-8036-A749-B923-87025DC22E30}" presName="aSpace" presStyleCnt="0"/>
      <dgm:spPr/>
    </dgm:pt>
    <dgm:pt modelId="{0B1C996D-6FB9-5544-BEF7-EA6B2C683166}" type="pres">
      <dgm:prSet presAssocID="{E803AACF-2072-6349-A369-F6849DB84286}" presName="compNode" presStyleCnt="0"/>
      <dgm:spPr/>
    </dgm:pt>
    <dgm:pt modelId="{67424DBB-D62E-A040-A8AC-8CBD9AB9B964}" type="pres">
      <dgm:prSet presAssocID="{E803AACF-2072-6349-A369-F6849DB84286}" presName="aNode" presStyleLbl="bgShp" presStyleIdx="1" presStyleCnt="7"/>
      <dgm:spPr/>
    </dgm:pt>
    <dgm:pt modelId="{6451687E-AE1F-E54A-9087-33A8027BC71D}" type="pres">
      <dgm:prSet presAssocID="{E803AACF-2072-6349-A369-F6849DB84286}" presName="textNode" presStyleLbl="bgShp" presStyleIdx="1" presStyleCnt="7"/>
      <dgm:spPr/>
    </dgm:pt>
    <dgm:pt modelId="{09293138-FC73-5741-AF0F-3C3BF1ED895F}" type="pres">
      <dgm:prSet presAssocID="{E803AACF-2072-6349-A369-F6849DB84286}" presName="compChildNode" presStyleCnt="0"/>
      <dgm:spPr/>
    </dgm:pt>
    <dgm:pt modelId="{451B1AF9-8107-5947-87CC-0F8B09724BD2}" type="pres">
      <dgm:prSet presAssocID="{E803AACF-2072-6349-A369-F6849DB84286}" presName="theInnerList" presStyleCnt="0"/>
      <dgm:spPr/>
    </dgm:pt>
    <dgm:pt modelId="{417BE2EC-D8A6-1C49-AF55-5510A3B82B7B}" type="pres">
      <dgm:prSet presAssocID="{2A89DCDB-E99D-4140-9E74-FE75B7102F3E}" presName="childNode" presStyleLbl="node1" presStyleIdx="5" presStyleCnt="20">
        <dgm:presLayoutVars>
          <dgm:bulletEnabled val="1"/>
        </dgm:presLayoutVars>
      </dgm:prSet>
      <dgm:spPr/>
    </dgm:pt>
    <dgm:pt modelId="{AD9AD171-D3E2-5641-8C9D-8E911550C146}" type="pres">
      <dgm:prSet presAssocID="{2A89DCDB-E99D-4140-9E74-FE75B7102F3E}" presName="aSpace2" presStyleCnt="0"/>
      <dgm:spPr/>
    </dgm:pt>
    <dgm:pt modelId="{255164E9-1682-CE42-9386-FD7CEC797501}" type="pres">
      <dgm:prSet presAssocID="{99BF1CBC-8727-E744-9887-C331FE3CD902}" presName="childNode" presStyleLbl="node1" presStyleIdx="6" presStyleCnt="20">
        <dgm:presLayoutVars>
          <dgm:bulletEnabled val="1"/>
        </dgm:presLayoutVars>
      </dgm:prSet>
      <dgm:spPr/>
    </dgm:pt>
    <dgm:pt modelId="{1089AEB1-C5EA-CC4B-948A-1F521827D990}" type="pres">
      <dgm:prSet presAssocID="{99BF1CBC-8727-E744-9887-C331FE3CD902}" presName="aSpace2" presStyleCnt="0"/>
      <dgm:spPr/>
    </dgm:pt>
    <dgm:pt modelId="{561503BE-D0A7-784A-9C65-0BD89AD283EB}" type="pres">
      <dgm:prSet presAssocID="{1393C48B-C2B9-2640-AC76-216B1A5D7505}" presName="childNode" presStyleLbl="node1" presStyleIdx="7" presStyleCnt="20">
        <dgm:presLayoutVars>
          <dgm:bulletEnabled val="1"/>
        </dgm:presLayoutVars>
      </dgm:prSet>
      <dgm:spPr/>
    </dgm:pt>
    <dgm:pt modelId="{6DF82EA9-0CFD-0E4A-80CE-04458D2CED05}" type="pres">
      <dgm:prSet presAssocID="{E803AACF-2072-6349-A369-F6849DB84286}" presName="aSpace" presStyleCnt="0"/>
      <dgm:spPr/>
    </dgm:pt>
    <dgm:pt modelId="{120778DF-D7AF-E545-B780-E89EE23983C2}" type="pres">
      <dgm:prSet presAssocID="{8E749512-BE13-2243-AA04-9767556A9686}" presName="compNode" presStyleCnt="0"/>
      <dgm:spPr/>
    </dgm:pt>
    <dgm:pt modelId="{D6C8237C-CE5C-A044-B327-E73BD8E5A611}" type="pres">
      <dgm:prSet presAssocID="{8E749512-BE13-2243-AA04-9767556A9686}" presName="aNode" presStyleLbl="bgShp" presStyleIdx="2" presStyleCnt="7"/>
      <dgm:spPr/>
    </dgm:pt>
    <dgm:pt modelId="{F1F45E9F-9BCC-FB42-8FC7-874D2DE8A774}" type="pres">
      <dgm:prSet presAssocID="{8E749512-BE13-2243-AA04-9767556A9686}" presName="textNode" presStyleLbl="bgShp" presStyleIdx="2" presStyleCnt="7"/>
      <dgm:spPr/>
    </dgm:pt>
    <dgm:pt modelId="{CF8F2547-3642-7B46-B1A8-3AB82C578BE3}" type="pres">
      <dgm:prSet presAssocID="{8E749512-BE13-2243-AA04-9767556A9686}" presName="compChildNode" presStyleCnt="0"/>
      <dgm:spPr/>
    </dgm:pt>
    <dgm:pt modelId="{CE6387B6-72B6-8A42-89D7-04E2DA939515}" type="pres">
      <dgm:prSet presAssocID="{8E749512-BE13-2243-AA04-9767556A9686}" presName="theInnerList" presStyleCnt="0"/>
      <dgm:spPr/>
    </dgm:pt>
    <dgm:pt modelId="{656FA348-D43A-2A40-9F80-52ED3C04D5D5}" type="pres">
      <dgm:prSet presAssocID="{2A6869F9-4735-884C-9ABC-0BC79974E7A9}" presName="childNode" presStyleLbl="node1" presStyleIdx="8" presStyleCnt="20">
        <dgm:presLayoutVars>
          <dgm:bulletEnabled val="1"/>
        </dgm:presLayoutVars>
      </dgm:prSet>
      <dgm:spPr/>
    </dgm:pt>
    <dgm:pt modelId="{231EED40-75D4-5940-B9E8-64FE03DBF925}" type="pres">
      <dgm:prSet presAssocID="{2A6869F9-4735-884C-9ABC-0BC79974E7A9}" presName="aSpace2" presStyleCnt="0"/>
      <dgm:spPr/>
    </dgm:pt>
    <dgm:pt modelId="{2AF5DAD7-D86C-5A49-AC24-E83ADB05D03A}" type="pres">
      <dgm:prSet presAssocID="{950A6A40-6147-D94E-85CC-C5F73CDC2E75}" presName="childNode" presStyleLbl="node1" presStyleIdx="9" presStyleCnt="20">
        <dgm:presLayoutVars>
          <dgm:bulletEnabled val="1"/>
        </dgm:presLayoutVars>
      </dgm:prSet>
      <dgm:spPr/>
    </dgm:pt>
    <dgm:pt modelId="{F080BC19-92C6-AD42-ADEA-7EC274C32CBC}" type="pres">
      <dgm:prSet presAssocID="{950A6A40-6147-D94E-85CC-C5F73CDC2E75}" presName="aSpace2" presStyleCnt="0"/>
      <dgm:spPr/>
    </dgm:pt>
    <dgm:pt modelId="{D991CD72-634F-CA46-A2C6-865002C85B37}" type="pres">
      <dgm:prSet presAssocID="{6C26B074-45D3-024A-BC4B-48C5C0190123}" presName="childNode" presStyleLbl="node1" presStyleIdx="10" presStyleCnt="20">
        <dgm:presLayoutVars>
          <dgm:bulletEnabled val="1"/>
        </dgm:presLayoutVars>
      </dgm:prSet>
      <dgm:spPr/>
    </dgm:pt>
    <dgm:pt modelId="{FADF1CD2-863B-DE46-B977-02325C330F66}" type="pres">
      <dgm:prSet presAssocID="{8E749512-BE13-2243-AA04-9767556A9686}" presName="aSpace" presStyleCnt="0"/>
      <dgm:spPr/>
    </dgm:pt>
    <dgm:pt modelId="{368D4792-FF36-2244-ADE6-BF4A482C8C25}" type="pres">
      <dgm:prSet presAssocID="{E28497B0-9A47-6943-8D2C-05E39D3DB72D}" presName="compNode" presStyleCnt="0"/>
      <dgm:spPr/>
    </dgm:pt>
    <dgm:pt modelId="{3DFCAB1C-D521-DD42-A23F-28616588D376}" type="pres">
      <dgm:prSet presAssocID="{E28497B0-9A47-6943-8D2C-05E39D3DB72D}" presName="aNode" presStyleLbl="bgShp" presStyleIdx="3" presStyleCnt="7"/>
      <dgm:spPr/>
    </dgm:pt>
    <dgm:pt modelId="{DFD4397B-F9FB-5F4F-9974-A95FC1FCE48D}" type="pres">
      <dgm:prSet presAssocID="{E28497B0-9A47-6943-8D2C-05E39D3DB72D}" presName="textNode" presStyleLbl="bgShp" presStyleIdx="3" presStyleCnt="7"/>
      <dgm:spPr/>
    </dgm:pt>
    <dgm:pt modelId="{8C4F0071-5B6E-E941-BCF5-680E241EDA89}" type="pres">
      <dgm:prSet presAssocID="{E28497B0-9A47-6943-8D2C-05E39D3DB72D}" presName="compChildNode" presStyleCnt="0"/>
      <dgm:spPr/>
    </dgm:pt>
    <dgm:pt modelId="{5D23A1F8-424C-CA45-91AF-B983F984638A}" type="pres">
      <dgm:prSet presAssocID="{E28497B0-9A47-6943-8D2C-05E39D3DB72D}" presName="theInnerList" presStyleCnt="0"/>
      <dgm:spPr/>
    </dgm:pt>
    <dgm:pt modelId="{1AAA7A1D-A84C-2D40-8125-0D48296155A6}" type="pres">
      <dgm:prSet presAssocID="{A6853087-0F79-5C45-9688-B3406C8FE1E6}" presName="childNode" presStyleLbl="node1" presStyleIdx="11" presStyleCnt="20">
        <dgm:presLayoutVars>
          <dgm:bulletEnabled val="1"/>
        </dgm:presLayoutVars>
      </dgm:prSet>
      <dgm:spPr/>
    </dgm:pt>
    <dgm:pt modelId="{0DE597B9-2259-A940-8B88-4A6D3E6A72BC}" type="pres">
      <dgm:prSet presAssocID="{A6853087-0F79-5C45-9688-B3406C8FE1E6}" presName="aSpace2" presStyleCnt="0"/>
      <dgm:spPr/>
    </dgm:pt>
    <dgm:pt modelId="{79398B16-4672-B34F-9F53-92136D43402B}" type="pres">
      <dgm:prSet presAssocID="{1E2F053A-552A-874E-8C93-054B690790B9}" presName="childNode" presStyleLbl="node1" presStyleIdx="12" presStyleCnt="20">
        <dgm:presLayoutVars>
          <dgm:bulletEnabled val="1"/>
        </dgm:presLayoutVars>
      </dgm:prSet>
      <dgm:spPr/>
    </dgm:pt>
    <dgm:pt modelId="{BD579A8E-3E97-E648-AD21-2ECB0A298748}" type="pres">
      <dgm:prSet presAssocID="{1E2F053A-552A-874E-8C93-054B690790B9}" presName="aSpace2" presStyleCnt="0"/>
      <dgm:spPr/>
    </dgm:pt>
    <dgm:pt modelId="{80A191A7-2804-2345-B7F9-0ECF1922856C}" type="pres">
      <dgm:prSet presAssocID="{68E2A158-4FA9-AD45-AAD3-EFBE99173E4D}" presName="childNode" presStyleLbl="node1" presStyleIdx="13" presStyleCnt="20">
        <dgm:presLayoutVars>
          <dgm:bulletEnabled val="1"/>
        </dgm:presLayoutVars>
      </dgm:prSet>
      <dgm:spPr/>
    </dgm:pt>
    <dgm:pt modelId="{A42C05A6-5802-F04B-B073-8B2835320C65}" type="pres">
      <dgm:prSet presAssocID="{E28497B0-9A47-6943-8D2C-05E39D3DB72D}" presName="aSpace" presStyleCnt="0"/>
      <dgm:spPr/>
    </dgm:pt>
    <dgm:pt modelId="{0C8AD256-F08B-C648-B925-F9F9A3F772A4}" type="pres">
      <dgm:prSet presAssocID="{905918B9-E77B-A542-A50C-A97F299AFFE8}" presName="compNode" presStyleCnt="0"/>
      <dgm:spPr/>
    </dgm:pt>
    <dgm:pt modelId="{371BA816-113A-9744-ADB4-B2C49A96D899}" type="pres">
      <dgm:prSet presAssocID="{905918B9-E77B-A542-A50C-A97F299AFFE8}" presName="aNode" presStyleLbl="bgShp" presStyleIdx="4" presStyleCnt="7"/>
      <dgm:spPr/>
    </dgm:pt>
    <dgm:pt modelId="{3129FE4B-E6CC-9240-A88B-6387ED87FA7D}" type="pres">
      <dgm:prSet presAssocID="{905918B9-E77B-A542-A50C-A97F299AFFE8}" presName="textNode" presStyleLbl="bgShp" presStyleIdx="4" presStyleCnt="7"/>
      <dgm:spPr/>
    </dgm:pt>
    <dgm:pt modelId="{ED41974B-200E-A441-AB28-1CFA57FF98F3}" type="pres">
      <dgm:prSet presAssocID="{905918B9-E77B-A542-A50C-A97F299AFFE8}" presName="compChildNode" presStyleCnt="0"/>
      <dgm:spPr/>
    </dgm:pt>
    <dgm:pt modelId="{578C7E7B-FC6A-D941-A82F-A49AF2DDE952}" type="pres">
      <dgm:prSet presAssocID="{905918B9-E77B-A542-A50C-A97F299AFFE8}" presName="theInnerList" presStyleCnt="0"/>
      <dgm:spPr/>
    </dgm:pt>
    <dgm:pt modelId="{DCE1BDE2-C421-C145-8630-3D1334B15A40}" type="pres">
      <dgm:prSet presAssocID="{86CE9ECF-A829-8A44-BF90-DA69C5730A82}" presName="childNode" presStyleLbl="node1" presStyleIdx="14" presStyleCnt="20">
        <dgm:presLayoutVars>
          <dgm:bulletEnabled val="1"/>
        </dgm:presLayoutVars>
      </dgm:prSet>
      <dgm:spPr/>
    </dgm:pt>
    <dgm:pt modelId="{DC6611F1-CB0F-3D4B-9F46-84C910AB8067}" type="pres">
      <dgm:prSet presAssocID="{86CE9ECF-A829-8A44-BF90-DA69C5730A82}" presName="aSpace2" presStyleCnt="0"/>
      <dgm:spPr/>
    </dgm:pt>
    <dgm:pt modelId="{33D83BD8-D1E1-AA4A-9EFB-A1225A9A3D5D}" type="pres">
      <dgm:prSet presAssocID="{96BA07A3-5863-F649-8276-F69AB3654383}" presName="childNode" presStyleLbl="node1" presStyleIdx="15" presStyleCnt="20">
        <dgm:presLayoutVars>
          <dgm:bulletEnabled val="1"/>
        </dgm:presLayoutVars>
      </dgm:prSet>
      <dgm:spPr/>
    </dgm:pt>
    <dgm:pt modelId="{9F1A5625-FE01-7245-8331-8BE606F903CE}" type="pres">
      <dgm:prSet presAssocID="{96BA07A3-5863-F649-8276-F69AB3654383}" presName="aSpace2" presStyleCnt="0"/>
      <dgm:spPr/>
    </dgm:pt>
    <dgm:pt modelId="{5A7477B4-8EF8-D341-9143-D392DD704A0C}" type="pres">
      <dgm:prSet presAssocID="{F48CC805-E4C5-F14D-B9C9-F9D7C2714AC1}" presName="childNode" presStyleLbl="node1" presStyleIdx="16" presStyleCnt="20">
        <dgm:presLayoutVars>
          <dgm:bulletEnabled val="1"/>
        </dgm:presLayoutVars>
      </dgm:prSet>
      <dgm:spPr/>
    </dgm:pt>
    <dgm:pt modelId="{E8FD76E0-8E42-5041-B3FE-DED7F3EE6150}" type="pres">
      <dgm:prSet presAssocID="{905918B9-E77B-A542-A50C-A97F299AFFE8}" presName="aSpace" presStyleCnt="0"/>
      <dgm:spPr/>
    </dgm:pt>
    <dgm:pt modelId="{ECF5A1EA-F652-854F-B731-6DCA6FE76E8D}" type="pres">
      <dgm:prSet presAssocID="{BF9FD44C-8E2F-8743-9BBE-6371C4F617C5}" presName="compNode" presStyleCnt="0"/>
      <dgm:spPr/>
    </dgm:pt>
    <dgm:pt modelId="{D3C035B3-D9CE-C540-A8B0-3603ECE9DC66}" type="pres">
      <dgm:prSet presAssocID="{BF9FD44C-8E2F-8743-9BBE-6371C4F617C5}" presName="aNode" presStyleLbl="bgShp" presStyleIdx="5" presStyleCnt="7"/>
      <dgm:spPr/>
    </dgm:pt>
    <dgm:pt modelId="{56F8EDAB-8713-3440-8890-D6645AD21573}" type="pres">
      <dgm:prSet presAssocID="{BF9FD44C-8E2F-8743-9BBE-6371C4F617C5}" presName="textNode" presStyleLbl="bgShp" presStyleIdx="5" presStyleCnt="7"/>
      <dgm:spPr/>
    </dgm:pt>
    <dgm:pt modelId="{BD5B7F0E-9C8B-BE4F-8AED-48E152C2E907}" type="pres">
      <dgm:prSet presAssocID="{BF9FD44C-8E2F-8743-9BBE-6371C4F617C5}" presName="compChildNode" presStyleCnt="0"/>
      <dgm:spPr/>
    </dgm:pt>
    <dgm:pt modelId="{FA040E60-55F6-3548-8882-6D04E066800A}" type="pres">
      <dgm:prSet presAssocID="{BF9FD44C-8E2F-8743-9BBE-6371C4F617C5}" presName="theInnerList" presStyleCnt="0"/>
      <dgm:spPr/>
    </dgm:pt>
    <dgm:pt modelId="{8D3CBDF2-7AF7-6C47-9A47-77B9C8688CEA}" type="pres">
      <dgm:prSet presAssocID="{E5C711D7-B6CC-2F4F-83CB-DEB7FA6F72B1}" presName="childNode" presStyleLbl="node1" presStyleIdx="17" presStyleCnt="20">
        <dgm:presLayoutVars>
          <dgm:bulletEnabled val="1"/>
        </dgm:presLayoutVars>
      </dgm:prSet>
      <dgm:spPr/>
    </dgm:pt>
    <dgm:pt modelId="{4BD5F39C-AB44-264F-B607-B1B87925DA23}" type="pres">
      <dgm:prSet presAssocID="{E5C711D7-B6CC-2F4F-83CB-DEB7FA6F72B1}" presName="aSpace2" presStyleCnt="0"/>
      <dgm:spPr/>
    </dgm:pt>
    <dgm:pt modelId="{C5DBD8B6-B4A8-C24A-B748-AAE77886567C}" type="pres">
      <dgm:prSet presAssocID="{37A3AF2C-8B33-E14E-9152-86FD97EB8F83}" presName="childNode" presStyleLbl="node1" presStyleIdx="18" presStyleCnt="20">
        <dgm:presLayoutVars>
          <dgm:bulletEnabled val="1"/>
        </dgm:presLayoutVars>
      </dgm:prSet>
      <dgm:spPr/>
    </dgm:pt>
    <dgm:pt modelId="{5AE8E8F4-E314-B64E-92D4-DE883E5F861E}" type="pres">
      <dgm:prSet presAssocID="{37A3AF2C-8B33-E14E-9152-86FD97EB8F83}" presName="aSpace2" presStyleCnt="0"/>
      <dgm:spPr/>
    </dgm:pt>
    <dgm:pt modelId="{535FE7AF-4653-B445-A35C-89DEF9D44458}" type="pres">
      <dgm:prSet presAssocID="{2D393C2B-7630-BB45-82A1-B47D1D695C5B}" presName="childNode" presStyleLbl="node1" presStyleIdx="19" presStyleCnt="20">
        <dgm:presLayoutVars>
          <dgm:bulletEnabled val="1"/>
        </dgm:presLayoutVars>
      </dgm:prSet>
      <dgm:spPr/>
    </dgm:pt>
    <dgm:pt modelId="{AD01F343-51E1-2F4C-B458-9BE5E975CEBA}" type="pres">
      <dgm:prSet presAssocID="{BF9FD44C-8E2F-8743-9BBE-6371C4F617C5}" presName="aSpace" presStyleCnt="0"/>
      <dgm:spPr/>
    </dgm:pt>
    <dgm:pt modelId="{FA0239FA-040A-2D4A-B37A-174FC730E17B}" type="pres">
      <dgm:prSet presAssocID="{BBA8BB3F-FA38-5A45-87EA-383B14BC4877}" presName="compNode" presStyleCnt="0"/>
      <dgm:spPr/>
    </dgm:pt>
    <dgm:pt modelId="{214A9DA9-0FB8-D94F-B49C-F7F7C54891C1}" type="pres">
      <dgm:prSet presAssocID="{BBA8BB3F-FA38-5A45-87EA-383B14BC4877}" presName="aNode" presStyleLbl="bgShp" presStyleIdx="6" presStyleCnt="7"/>
      <dgm:spPr/>
    </dgm:pt>
    <dgm:pt modelId="{5E2CB3B2-E425-2D48-BD1F-E27D62700161}" type="pres">
      <dgm:prSet presAssocID="{BBA8BB3F-FA38-5A45-87EA-383B14BC4877}" presName="textNode" presStyleLbl="bgShp" presStyleIdx="6" presStyleCnt="7"/>
      <dgm:spPr/>
    </dgm:pt>
    <dgm:pt modelId="{7C6CBBE5-2534-164E-A211-8A4C109D3FEE}" type="pres">
      <dgm:prSet presAssocID="{BBA8BB3F-FA38-5A45-87EA-383B14BC4877}" presName="compChildNode" presStyleCnt="0"/>
      <dgm:spPr/>
    </dgm:pt>
    <dgm:pt modelId="{F9A4A66A-890E-3647-B72A-6206A8AABB60}" type="pres">
      <dgm:prSet presAssocID="{BBA8BB3F-FA38-5A45-87EA-383B14BC4877}" presName="theInnerList" presStyleCnt="0"/>
      <dgm:spPr/>
    </dgm:pt>
  </dgm:ptLst>
  <dgm:cxnLst>
    <dgm:cxn modelId="{D0D56700-6093-E746-9F4B-5C0BFF9BE23A}" srcId="{BF9FD44C-8E2F-8743-9BBE-6371C4F617C5}" destId="{2D393C2B-7630-BB45-82A1-B47D1D695C5B}" srcOrd="2" destOrd="0" parTransId="{4B554A29-F70B-EF4E-A341-90CC7C5B2D3D}" sibTransId="{FFBCC86F-17B2-264C-9C2D-0CBED5903074}"/>
    <dgm:cxn modelId="{21A4B601-255E-1E4F-81AB-7A85BFCF2BDE}" srcId="{8E749512-BE13-2243-AA04-9767556A9686}" destId="{6C26B074-45D3-024A-BC4B-48C5C0190123}" srcOrd="2" destOrd="0" parTransId="{E8544FA9-4092-B346-87EB-B2EFEA311C23}" sibTransId="{3EF0DF4A-C5D4-1241-B3E7-08E057834262}"/>
    <dgm:cxn modelId="{64A2B409-FB19-1A44-AC5B-991CBD64FE11}" srcId="{6C0D52AD-8036-A749-B923-87025DC22E30}" destId="{927022D6-0B0F-ED48-BAD5-F86C5A374694}" srcOrd="1" destOrd="0" parTransId="{89C09A4A-99F9-EF4F-9B4B-FBA241867B94}" sibTransId="{B68B9DFE-1BE8-414A-A769-ACE16F170D1E}"/>
    <dgm:cxn modelId="{F61E2F0A-5ACD-2A47-BEBD-8478A299C4F1}" srcId="{905918B9-E77B-A542-A50C-A97F299AFFE8}" destId="{86CE9ECF-A829-8A44-BF90-DA69C5730A82}" srcOrd="0" destOrd="0" parTransId="{0F0512F4-0588-9949-96C3-4BB2D1089E75}" sibTransId="{662CE7E6-F994-B842-92AF-890E722643EC}"/>
    <dgm:cxn modelId="{DD667B0F-7E87-9049-BBBD-6B29A4E69C9A}" type="presOf" srcId="{AD939879-28EB-0349-983D-4E5B4A8DE208}" destId="{0150429D-1FF4-6A49-97F4-00660B2A9521}" srcOrd="0" destOrd="0" presId="urn:microsoft.com/office/officeart/2005/8/layout/lProcess2"/>
    <dgm:cxn modelId="{9E854610-3441-2C44-8EBB-FC800349688D}" type="presOf" srcId="{96BA07A3-5863-F649-8276-F69AB3654383}" destId="{33D83BD8-D1E1-AA4A-9EFB-A1225A9A3D5D}" srcOrd="0" destOrd="0" presId="urn:microsoft.com/office/officeart/2005/8/layout/lProcess2"/>
    <dgm:cxn modelId="{69F86716-40FF-CE48-B0AC-80F3CB90EB87}" srcId="{E28497B0-9A47-6943-8D2C-05E39D3DB72D}" destId="{A6853087-0F79-5C45-9688-B3406C8FE1E6}" srcOrd="0" destOrd="0" parTransId="{8759D684-F2BC-8B48-A0E3-EBC554907B1D}" sibTransId="{5CC81868-42E6-A943-A4AF-BD0DC6B4877F}"/>
    <dgm:cxn modelId="{28708417-2806-864C-8D7F-32E6E2CAF4F1}" type="presOf" srcId="{CE5A9462-A9E7-3E4E-9E7D-6324C92BABEC}" destId="{D0ABFD8B-A02C-DB41-8AC2-6C965BE30B1E}" srcOrd="0" destOrd="0" presId="urn:microsoft.com/office/officeart/2005/8/layout/lProcess2"/>
    <dgm:cxn modelId="{304D7520-2D21-274F-ADC1-15D0A12EC864}" type="presOf" srcId="{99BF1CBC-8727-E744-9887-C331FE3CD902}" destId="{255164E9-1682-CE42-9386-FD7CEC797501}" srcOrd="0" destOrd="0" presId="urn:microsoft.com/office/officeart/2005/8/layout/lProcess2"/>
    <dgm:cxn modelId="{DFA79520-4850-4E4E-A0F3-68A59464D10F}" type="presOf" srcId="{F48CC805-E4C5-F14D-B9C9-F9D7C2714AC1}" destId="{5A7477B4-8EF8-D341-9143-D392DD704A0C}" srcOrd="0" destOrd="0" presId="urn:microsoft.com/office/officeart/2005/8/layout/lProcess2"/>
    <dgm:cxn modelId="{6E706F24-76F8-7947-9F47-8C970AC54433}" srcId="{6C0D52AD-8036-A749-B923-87025DC22E30}" destId="{8630A19A-E554-3C40-A1B1-1FB0F457A123}" srcOrd="0" destOrd="0" parTransId="{C85D48FE-7351-1547-8AF4-A965A190E43A}" sibTransId="{796AAD28-D78E-CF41-9F13-E5954148F53C}"/>
    <dgm:cxn modelId="{00462C25-1EBB-CC46-AD38-57C2B6F3EB8C}" srcId="{CE5A9462-A9E7-3E4E-9E7D-6324C92BABEC}" destId="{E28497B0-9A47-6943-8D2C-05E39D3DB72D}" srcOrd="3" destOrd="0" parTransId="{6E1D35CD-AB41-B14C-8B1A-20C2BC243351}" sibTransId="{8224D666-3905-E947-9168-2074EA894B50}"/>
    <dgm:cxn modelId="{BBC1B828-AA5C-D144-AFAB-BEB9B941F45F}" srcId="{E803AACF-2072-6349-A369-F6849DB84286}" destId="{99BF1CBC-8727-E744-9887-C331FE3CD902}" srcOrd="1" destOrd="0" parTransId="{B6F38F34-DD7D-264E-A242-601E63D02571}" sibTransId="{9C60390D-F18D-6543-9A84-43E95E76AA27}"/>
    <dgm:cxn modelId="{E2921B2B-4323-FE45-A360-4BCD496DF8B1}" srcId="{E803AACF-2072-6349-A369-F6849DB84286}" destId="{2A89DCDB-E99D-4140-9E74-FE75B7102F3E}" srcOrd="0" destOrd="0" parTransId="{618E4D5E-32CB-384B-B582-CB171B3A823F}" sibTransId="{112B2CC6-D5AB-144C-8AE6-DB4F75AA5F75}"/>
    <dgm:cxn modelId="{2ACD772F-868D-FB4D-950F-7AB14ECD72F4}" type="presOf" srcId="{BF9FD44C-8E2F-8743-9BBE-6371C4F617C5}" destId="{56F8EDAB-8713-3440-8890-D6645AD21573}" srcOrd="1" destOrd="0" presId="urn:microsoft.com/office/officeart/2005/8/layout/lProcess2"/>
    <dgm:cxn modelId="{7615AA36-B7EA-F64B-B676-9DE3F0A4CDEB}" srcId="{CE5A9462-A9E7-3E4E-9E7D-6324C92BABEC}" destId="{6C0D52AD-8036-A749-B923-87025DC22E30}" srcOrd="0" destOrd="0" parTransId="{16310526-F63D-2A4C-84C6-34F2F0459F75}" sibTransId="{C5E90BDD-8135-A34E-9771-D4AEF96040DB}"/>
    <dgm:cxn modelId="{3FF29E3E-D646-B64E-8150-3BB33008F45E}" srcId="{E28497B0-9A47-6943-8D2C-05E39D3DB72D}" destId="{68E2A158-4FA9-AD45-AAD3-EFBE99173E4D}" srcOrd="2" destOrd="0" parTransId="{936B6894-4AE0-7E42-90B0-938E0D6470F5}" sibTransId="{83756EA8-27AD-6148-8155-18AA9DC919BF}"/>
    <dgm:cxn modelId="{2DD3D443-8AD5-374D-BDA1-FEF880AB67F8}" type="presOf" srcId="{6C0D52AD-8036-A749-B923-87025DC22E30}" destId="{EB693967-B1F7-AF4E-8556-92BC9F4E3794}" srcOrd="1" destOrd="0" presId="urn:microsoft.com/office/officeart/2005/8/layout/lProcess2"/>
    <dgm:cxn modelId="{60F96544-91D5-C14A-BE71-AAF0293FC835}" type="presOf" srcId="{F04262C5-1034-AC46-918B-FB670A9F4B87}" destId="{CD6549FA-F960-424E-B6E6-86E72A708DD7}" srcOrd="0" destOrd="0" presId="urn:microsoft.com/office/officeart/2005/8/layout/lProcess2"/>
    <dgm:cxn modelId="{ECAA5046-8E11-0444-8255-19229B943CB0}" type="presOf" srcId="{6C0D52AD-8036-A749-B923-87025DC22E30}" destId="{EA426F97-0E92-104A-9666-C430093106D8}" srcOrd="0" destOrd="0" presId="urn:microsoft.com/office/officeart/2005/8/layout/lProcess2"/>
    <dgm:cxn modelId="{B0CE6446-C487-F34B-8ED6-FF0FC4A8596C}" srcId="{CE5A9462-A9E7-3E4E-9E7D-6324C92BABEC}" destId="{905918B9-E77B-A542-A50C-A97F299AFFE8}" srcOrd="4" destOrd="0" parTransId="{75FC2CB9-263A-F648-B12E-EAA29A25E6E7}" sibTransId="{505C4C27-A193-0344-85DC-44A44A8FD3A9}"/>
    <dgm:cxn modelId="{9F9FF947-5EF3-2B45-8B03-39DB80B10DED}" type="presOf" srcId="{BF9FD44C-8E2F-8743-9BBE-6371C4F617C5}" destId="{D3C035B3-D9CE-C540-A8B0-3603ECE9DC66}" srcOrd="0" destOrd="0" presId="urn:microsoft.com/office/officeart/2005/8/layout/lProcess2"/>
    <dgm:cxn modelId="{DFC27749-8AB8-B046-BDC8-D16C1DDB03FA}" type="presOf" srcId="{905918B9-E77B-A542-A50C-A97F299AFFE8}" destId="{371BA816-113A-9744-ADB4-B2C49A96D899}" srcOrd="0" destOrd="0" presId="urn:microsoft.com/office/officeart/2005/8/layout/lProcess2"/>
    <dgm:cxn modelId="{942EFE4B-ADE2-7741-BFBA-A16AF23F3861}" srcId="{8E749512-BE13-2243-AA04-9767556A9686}" destId="{950A6A40-6147-D94E-85CC-C5F73CDC2E75}" srcOrd="1" destOrd="0" parTransId="{54CB02E9-F23E-EB46-A89E-B4649F216380}" sibTransId="{604E8E7C-26D6-0343-AB33-ED0A33A01941}"/>
    <dgm:cxn modelId="{60551E4D-1AD1-9B44-8D88-189CD35FDF3B}" type="presOf" srcId="{E28497B0-9A47-6943-8D2C-05E39D3DB72D}" destId="{DFD4397B-F9FB-5F4F-9974-A95FC1FCE48D}" srcOrd="1" destOrd="0" presId="urn:microsoft.com/office/officeart/2005/8/layout/lProcess2"/>
    <dgm:cxn modelId="{77B2A250-8E4A-164F-92D7-21E3F8C9C4F4}" type="presOf" srcId="{A6853087-0F79-5C45-9688-B3406C8FE1E6}" destId="{1AAA7A1D-A84C-2D40-8125-0D48296155A6}" srcOrd="0" destOrd="0" presId="urn:microsoft.com/office/officeart/2005/8/layout/lProcess2"/>
    <dgm:cxn modelId="{31E24C51-E27F-8E49-A481-2071164C0142}" type="presOf" srcId="{2A6869F9-4735-884C-9ABC-0BC79974E7A9}" destId="{656FA348-D43A-2A40-9F80-52ED3C04D5D5}" srcOrd="0" destOrd="0" presId="urn:microsoft.com/office/officeart/2005/8/layout/lProcess2"/>
    <dgm:cxn modelId="{C2C3BB54-3CED-3D47-98D5-154A2B05EE6B}" srcId="{905918B9-E77B-A542-A50C-A97F299AFFE8}" destId="{F48CC805-E4C5-F14D-B9C9-F9D7C2714AC1}" srcOrd="2" destOrd="0" parTransId="{55A83C80-6B09-9A46-8CD0-0998023B5F7F}" sibTransId="{F1611DDA-1D11-E44D-A310-A6BE9550562F}"/>
    <dgm:cxn modelId="{FD655C58-75D8-674E-BA72-53D6A9A28E7C}" type="presOf" srcId="{905918B9-E77B-A542-A50C-A97F299AFFE8}" destId="{3129FE4B-E6CC-9240-A88B-6387ED87FA7D}" srcOrd="1" destOrd="0" presId="urn:microsoft.com/office/officeart/2005/8/layout/lProcess2"/>
    <dgm:cxn modelId="{A3980162-A988-E94B-86C9-AEEDFD5FDA80}" type="presOf" srcId="{BBA8BB3F-FA38-5A45-87EA-383B14BC4877}" destId="{5E2CB3B2-E425-2D48-BD1F-E27D62700161}" srcOrd="1" destOrd="0" presId="urn:microsoft.com/office/officeart/2005/8/layout/lProcess2"/>
    <dgm:cxn modelId="{A2C23362-DF84-E144-A110-F6D1195F4979}" type="presOf" srcId="{1E2F053A-552A-874E-8C93-054B690790B9}" destId="{79398B16-4672-B34F-9F53-92136D43402B}" srcOrd="0" destOrd="0" presId="urn:microsoft.com/office/officeart/2005/8/layout/lProcess2"/>
    <dgm:cxn modelId="{FC14B570-11EE-574D-9880-8527572EE737}" srcId="{8E749512-BE13-2243-AA04-9767556A9686}" destId="{2A6869F9-4735-884C-9ABC-0BC79974E7A9}" srcOrd="0" destOrd="0" parTransId="{B3F303B8-D738-6F4F-9F73-81BBF5E11925}" sibTransId="{F6D1E4AF-129A-DD44-A928-2C21F15DE011}"/>
    <dgm:cxn modelId="{9D495C71-26ED-134D-935B-5304EEA36BF0}" srcId="{905918B9-E77B-A542-A50C-A97F299AFFE8}" destId="{96BA07A3-5863-F649-8276-F69AB3654383}" srcOrd="1" destOrd="0" parTransId="{7E941F90-7B8F-2344-A49D-DE0F27737F9A}" sibTransId="{96D59A64-48F6-844A-B5E9-2F9EA08A4B4F}"/>
    <dgm:cxn modelId="{2FF56572-2298-CE45-9ECE-53064402F793}" srcId="{BF9FD44C-8E2F-8743-9BBE-6371C4F617C5}" destId="{37A3AF2C-8B33-E14E-9152-86FD97EB8F83}" srcOrd="1" destOrd="0" parTransId="{8ADA0680-59C4-354A-B840-2620AAD39198}" sibTransId="{AF5BD3D1-F4DC-3B45-AD1D-14C460FD0DE2}"/>
    <dgm:cxn modelId="{65C9EF73-2CFC-5647-A78A-DC5201074671}" srcId="{CE5A9462-A9E7-3E4E-9E7D-6324C92BABEC}" destId="{BF9FD44C-8E2F-8743-9BBE-6371C4F617C5}" srcOrd="5" destOrd="0" parTransId="{1B074325-A9F2-6340-BF31-0B257DAFB514}" sibTransId="{6DEAD559-0008-E74D-ABB8-B343BA4F94BF}"/>
    <dgm:cxn modelId="{58D25775-B3FA-5441-A7B7-1744A4DC7A1C}" type="presOf" srcId="{950A6A40-6147-D94E-85CC-C5F73CDC2E75}" destId="{2AF5DAD7-D86C-5A49-AC24-E83ADB05D03A}" srcOrd="0" destOrd="0" presId="urn:microsoft.com/office/officeart/2005/8/layout/lProcess2"/>
    <dgm:cxn modelId="{49431179-FE3B-7B41-831B-CA0B74000625}" srcId="{CE5A9462-A9E7-3E4E-9E7D-6324C92BABEC}" destId="{E803AACF-2072-6349-A369-F6849DB84286}" srcOrd="1" destOrd="0" parTransId="{23772AFC-C02B-EE48-A329-D18F53ED56AD}" sibTransId="{6A80BDB6-A6DF-5E42-9F30-514CC723B8A1}"/>
    <dgm:cxn modelId="{E662AC79-4D10-C446-8AD1-9C9B87D05997}" srcId="{BF9FD44C-8E2F-8743-9BBE-6371C4F617C5}" destId="{E5C711D7-B6CC-2F4F-83CB-DEB7FA6F72B1}" srcOrd="0" destOrd="0" parTransId="{B4332367-2A40-8B42-90D3-6CD88B5A50F9}" sibTransId="{2B9E7AFC-FBF3-A243-B576-1D8300B69263}"/>
    <dgm:cxn modelId="{C447E584-ACB2-FD41-B2B1-40D40B2FA526}" type="presOf" srcId="{8E749512-BE13-2243-AA04-9767556A9686}" destId="{F1F45E9F-9BCC-FB42-8FC7-874D2DE8A774}" srcOrd="1" destOrd="0" presId="urn:microsoft.com/office/officeart/2005/8/layout/lProcess2"/>
    <dgm:cxn modelId="{0ED1038A-E534-5545-A4D7-8EB14EA7B008}" type="presOf" srcId="{927022D6-0B0F-ED48-BAD5-F86C5A374694}" destId="{A0E3BA3E-A8E8-FF4F-A300-92F5E82C04A5}" srcOrd="0" destOrd="0" presId="urn:microsoft.com/office/officeart/2005/8/layout/lProcess2"/>
    <dgm:cxn modelId="{6164C18C-8F34-E342-81C4-A86C7FFDEFCD}" srcId="{6C0D52AD-8036-A749-B923-87025DC22E30}" destId="{AD939879-28EB-0349-983D-4E5B4A8DE208}" srcOrd="3" destOrd="0" parTransId="{7C23B44C-6C7F-6F41-83DE-52B44F4D03D6}" sibTransId="{C77D1726-16E2-454E-A58B-AC97F54498E5}"/>
    <dgm:cxn modelId="{32ABB78D-5942-9146-876C-0945A85CEBBC}" type="presOf" srcId="{2D393C2B-7630-BB45-82A1-B47D1D695C5B}" destId="{535FE7AF-4653-B445-A35C-89DEF9D44458}" srcOrd="0" destOrd="0" presId="urn:microsoft.com/office/officeart/2005/8/layout/lProcess2"/>
    <dgm:cxn modelId="{26A9CE95-130E-4A4E-9D9F-C541492885DA}" type="presOf" srcId="{BBA8BB3F-FA38-5A45-87EA-383B14BC4877}" destId="{214A9DA9-0FB8-D94F-B49C-F7F7C54891C1}" srcOrd="0" destOrd="0" presId="urn:microsoft.com/office/officeart/2005/8/layout/lProcess2"/>
    <dgm:cxn modelId="{FCE271AA-9A0E-CD41-BD2A-C0B0C1AE346F}" type="presOf" srcId="{37A3AF2C-8B33-E14E-9152-86FD97EB8F83}" destId="{C5DBD8B6-B4A8-C24A-B748-AAE77886567C}" srcOrd="0" destOrd="0" presId="urn:microsoft.com/office/officeart/2005/8/layout/lProcess2"/>
    <dgm:cxn modelId="{D8F2FFAC-BA37-2641-BC2F-1FD9F3200F8E}" type="presOf" srcId="{2A89DCDB-E99D-4140-9E74-FE75B7102F3E}" destId="{417BE2EC-D8A6-1C49-AF55-5510A3B82B7B}" srcOrd="0" destOrd="0" presId="urn:microsoft.com/office/officeart/2005/8/layout/lProcess2"/>
    <dgm:cxn modelId="{5C9448B5-CBF8-D741-A037-A27A456336AF}" type="presOf" srcId="{E28497B0-9A47-6943-8D2C-05E39D3DB72D}" destId="{3DFCAB1C-D521-DD42-A23F-28616588D376}" srcOrd="0" destOrd="0" presId="urn:microsoft.com/office/officeart/2005/8/layout/lProcess2"/>
    <dgm:cxn modelId="{BA9760B6-138B-0B42-A74A-4BEC4A277F21}" type="presOf" srcId="{86CE9ECF-A829-8A44-BF90-DA69C5730A82}" destId="{DCE1BDE2-C421-C145-8630-3D1334B15A40}" srcOrd="0" destOrd="0" presId="urn:microsoft.com/office/officeart/2005/8/layout/lProcess2"/>
    <dgm:cxn modelId="{6C63A7B7-A031-0044-9C7B-41744210BAB8}" type="presOf" srcId="{E803AACF-2072-6349-A369-F6849DB84286}" destId="{67424DBB-D62E-A040-A8AC-8CBD9AB9B964}" srcOrd="0" destOrd="0" presId="urn:microsoft.com/office/officeart/2005/8/layout/lProcess2"/>
    <dgm:cxn modelId="{C74A3DB9-4473-214B-BB00-48692A9BD563}" type="presOf" srcId="{E803AACF-2072-6349-A369-F6849DB84286}" destId="{6451687E-AE1F-E54A-9087-33A8027BC71D}" srcOrd="1" destOrd="0" presId="urn:microsoft.com/office/officeart/2005/8/layout/lProcess2"/>
    <dgm:cxn modelId="{099B5CBC-5CE6-C541-8073-89D4BD1BEE9E}" srcId="{6C0D52AD-8036-A749-B923-87025DC22E30}" destId="{1B9C2424-A201-974A-9AE6-24A2EB1CF4F7}" srcOrd="4" destOrd="0" parTransId="{015B2E11-B44C-1647-B91D-24629BAF2C2C}" sibTransId="{6B3A1595-1EB9-8A47-ABAD-7A2A1D0FD101}"/>
    <dgm:cxn modelId="{409713BF-4C39-BE4F-AEB8-EC2F48267BEE}" type="presOf" srcId="{E5C711D7-B6CC-2F4F-83CB-DEB7FA6F72B1}" destId="{8D3CBDF2-7AF7-6C47-9A47-77B9C8688CEA}" srcOrd="0" destOrd="0" presId="urn:microsoft.com/office/officeart/2005/8/layout/lProcess2"/>
    <dgm:cxn modelId="{43C997C7-6718-6747-A302-400C4A52DD56}" type="presOf" srcId="{8E749512-BE13-2243-AA04-9767556A9686}" destId="{D6C8237C-CE5C-A044-B327-E73BD8E5A611}" srcOrd="0" destOrd="0" presId="urn:microsoft.com/office/officeart/2005/8/layout/lProcess2"/>
    <dgm:cxn modelId="{448C5ACC-E156-9343-A494-F882C1355AC5}" srcId="{E28497B0-9A47-6943-8D2C-05E39D3DB72D}" destId="{1E2F053A-552A-874E-8C93-054B690790B9}" srcOrd="1" destOrd="0" parTransId="{3F1220B6-D752-6642-A2B3-49315DF9456F}" sibTransId="{889078C1-1483-5C4F-8AEF-5FBFB8BBE714}"/>
    <dgm:cxn modelId="{9B3E32CF-1495-014A-A126-E2D0EBE47F3E}" type="presOf" srcId="{1393C48B-C2B9-2640-AC76-216B1A5D7505}" destId="{561503BE-D0A7-784A-9C65-0BD89AD283EB}" srcOrd="0" destOrd="0" presId="urn:microsoft.com/office/officeart/2005/8/layout/lProcess2"/>
    <dgm:cxn modelId="{9F9F76D7-5D20-F445-AFEE-ED00978C16C8}" srcId="{CE5A9462-A9E7-3E4E-9E7D-6324C92BABEC}" destId="{8E749512-BE13-2243-AA04-9767556A9686}" srcOrd="2" destOrd="0" parTransId="{F2A7EB39-CE02-004C-8414-792229FA9117}" sibTransId="{FD63A475-E070-C447-9A0E-A92D00ADA88D}"/>
    <dgm:cxn modelId="{20BF3AD9-F96D-F345-A674-5ACE73FB5C3A}" type="presOf" srcId="{6C26B074-45D3-024A-BC4B-48C5C0190123}" destId="{D991CD72-634F-CA46-A2C6-865002C85B37}" srcOrd="0" destOrd="0" presId="urn:microsoft.com/office/officeart/2005/8/layout/lProcess2"/>
    <dgm:cxn modelId="{F64192DA-A98D-0749-8D4B-C39FF0989618}" srcId="{CE5A9462-A9E7-3E4E-9E7D-6324C92BABEC}" destId="{BBA8BB3F-FA38-5A45-87EA-383B14BC4877}" srcOrd="6" destOrd="0" parTransId="{98D5C0B8-7E83-7844-B32B-ECDEA492AD6E}" sibTransId="{21D4602F-35F3-4E46-A5A6-A881F76EB156}"/>
    <dgm:cxn modelId="{C93BC5DF-B313-2246-82C9-D9CCA6BFB722}" type="presOf" srcId="{1B9C2424-A201-974A-9AE6-24A2EB1CF4F7}" destId="{23135DD2-2C4A-D848-9D7D-761C12E6D7FD}" srcOrd="0" destOrd="0" presId="urn:microsoft.com/office/officeart/2005/8/layout/lProcess2"/>
    <dgm:cxn modelId="{F13F78E0-344F-F44E-9B82-643DEC77CE96}" type="presOf" srcId="{68E2A158-4FA9-AD45-AAD3-EFBE99173E4D}" destId="{80A191A7-2804-2345-B7F9-0ECF1922856C}" srcOrd="0" destOrd="0" presId="urn:microsoft.com/office/officeart/2005/8/layout/lProcess2"/>
    <dgm:cxn modelId="{7E582FF8-34AC-2743-B1EB-5F930333FCAB}" srcId="{E803AACF-2072-6349-A369-F6849DB84286}" destId="{1393C48B-C2B9-2640-AC76-216B1A5D7505}" srcOrd="2" destOrd="0" parTransId="{FC4E559C-EE67-9440-AD86-9BBF7FD87DB3}" sibTransId="{094837FE-31CF-0E45-A45D-522E2A42906A}"/>
    <dgm:cxn modelId="{9B7E16F9-9082-6C41-9DC5-B679A956E204}" srcId="{6C0D52AD-8036-A749-B923-87025DC22E30}" destId="{F04262C5-1034-AC46-918B-FB670A9F4B87}" srcOrd="2" destOrd="0" parTransId="{5D426376-FEB5-7B48-ADFA-5A1DA2D68651}" sibTransId="{6DCE61D1-1CA1-E54B-9E32-3DB72F390F60}"/>
    <dgm:cxn modelId="{00733AFD-B472-D949-8F7E-AAF90BA8A0A0}" type="presOf" srcId="{8630A19A-E554-3C40-A1B1-1FB0F457A123}" destId="{F39A5508-056B-624D-B63A-03EFB76FE202}" srcOrd="0" destOrd="0" presId="urn:microsoft.com/office/officeart/2005/8/layout/lProcess2"/>
    <dgm:cxn modelId="{D94A49E6-9120-364F-866C-7C6C899D97DF}" type="presParOf" srcId="{D0ABFD8B-A02C-DB41-8AC2-6C965BE30B1E}" destId="{21F2987B-255B-1F47-BACF-0E4225D8537C}" srcOrd="0" destOrd="0" presId="urn:microsoft.com/office/officeart/2005/8/layout/lProcess2"/>
    <dgm:cxn modelId="{209BDE2B-604E-544F-A8CB-702598797494}" type="presParOf" srcId="{21F2987B-255B-1F47-BACF-0E4225D8537C}" destId="{EA426F97-0E92-104A-9666-C430093106D8}" srcOrd="0" destOrd="0" presId="urn:microsoft.com/office/officeart/2005/8/layout/lProcess2"/>
    <dgm:cxn modelId="{94CD4F8D-6EE3-BA45-A52B-71D29B492F9C}" type="presParOf" srcId="{21F2987B-255B-1F47-BACF-0E4225D8537C}" destId="{EB693967-B1F7-AF4E-8556-92BC9F4E3794}" srcOrd="1" destOrd="0" presId="urn:microsoft.com/office/officeart/2005/8/layout/lProcess2"/>
    <dgm:cxn modelId="{7E4BC52E-5EE7-5544-A7E9-80132EA381D8}" type="presParOf" srcId="{21F2987B-255B-1F47-BACF-0E4225D8537C}" destId="{82CCB112-62E3-0A49-BBA6-C8486CAD52E0}" srcOrd="2" destOrd="0" presId="urn:microsoft.com/office/officeart/2005/8/layout/lProcess2"/>
    <dgm:cxn modelId="{DE6FAC5D-FEB5-514A-9759-00C1D6FA9446}" type="presParOf" srcId="{82CCB112-62E3-0A49-BBA6-C8486CAD52E0}" destId="{F7B748FD-ED81-6A4B-A3B0-68E0A0CA8955}" srcOrd="0" destOrd="0" presId="urn:microsoft.com/office/officeart/2005/8/layout/lProcess2"/>
    <dgm:cxn modelId="{419ADA82-B4D8-6B46-9920-8BD96970AA29}" type="presParOf" srcId="{F7B748FD-ED81-6A4B-A3B0-68E0A0CA8955}" destId="{F39A5508-056B-624D-B63A-03EFB76FE202}" srcOrd="0" destOrd="0" presId="urn:microsoft.com/office/officeart/2005/8/layout/lProcess2"/>
    <dgm:cxn modelId="{AC167116-95D3-2042-9809-4152DB47A16A}" type="presParOf" srcId="{F7B748FD-ED81-6A4B-A3B0-68E0A0CA8955}" destId="{E3EC7796-B000-4744-97A4-1126D1E752FD}" srcOrd="1" destOrd="0" presId="urn:microsoft.com/office/officeart/2005/8/layout/lProcess2"/>
    <dgm:cxn modelId="{32ED5D6C-5857-E241-9F6F-55ADE4A45708}" type="presParOf" srcId="{F7B748FD-ED81-6A4B-A3B0-68E0A0CA8955}" destId="{A0E3BA3E-A8E8-FF4F-A300-92F5E82C04A5}" srcOrd="2" destOrd="0" presId="urn:microsoft.com/office/officeart/2005/8/layout/lProcess2"/>
    <dgm:cxn modelId="{C5A14EAE-18EC-CB48-9C27-4A687407DCA8}" type="presParOf" srcId="{F7B748FD-ED81-6A4B-A3B0-68E0A0CA8955}" destId="{A27C34BE-09DD-FF42-A6F3-E7D0B22577E9}" srcOrd="3" destOrd="0" presId="urn:microsoft.com/office/officeart/2005/8/layout/lProcess2"/>
    <dgm:cxn modelId="{331B0317-C414-A24D-8854-60B447B1599B}" type="presParOf" srcId="{F7B748FD-ED81-6A4B-A3B0-68E0A0CA8955}" destId="{CD6549FA-F960-424E-B6E6-86E72A708DD7}" srcOrd="4" destOrd="0" presId="urn:microsoft.com/office/officeart/2005/8/layout/lProcess2"/>
    <dgm:cxn modelId="{71A98ED5-E050-B848-B40E-734D7EBD0D48}" type="presParOf" srcId="{F7B748FD-ED81-6A4B-A3B0-68E0A0CA8955}" destId="{6211FD8F-3EB8-8C45-AA18-8C5C9F55A674}" srcOrd="5" destOrd="0" presId="urn:microsoft.com/office/officeart/2005/8/layout/lProcess2"/>
    <dgm:cxn modelId="{9F6382A7-897E-6149-8428-1B9E68382033}" type="presParOf" srcId="{F7B748FD-ED81-6A4B-A3B0-68E0A0CA8955}" destId="{0150429D-1FF4-6A49-97F4-00660B2A9521}" srcOrd="6" destOrd="0" presId="urn:microsoft.com/office/officeart/2005/8/layout/lProcess2"/>
    <dgm:cxn modelId="{07A003AF-F1C3-D74C-88D3-C54088CB4131}" type="presParOf" srcId="{F7B748FD-ED81-6A4B-A3B0-68E0A0CA8955}" destId="{AA72C58A-4FB4-BC45-95C3-5507004DC785}" srcOrd="7" destOrd="0" presId="urn:microsoft.com/office/officeart/2005/8/layout/lProcess2"/>
    <dgm:cxn modelId="{B25053ED-11D0-E940-91CC-545E10813E19}" type="presParOf" srcId="{F7B748FD-ED81-6A4B-A3B0-68E0A0CA8955}" destId="{23135DD2-2C4A-D848-9D7D-761C12E6D7FD}" srcOrd="8" destOrd="0" presId="urn:microsoft.com/office/officeart/2005/8/layout/lProcess2"/>
    <dgm:cxn modelId="{CAF248BB-4C18-664E-8D89-757731C3133C}" type="presParOf" srcId="{D0ABFD8B-A02C-DB41-8AC2-6C965BE30B1E}" destId="{98524CE4-9077-DF4D-9C4C-CD6D494C88C7}" srcOrd="1" destOrd="0" presId="urn:microsoft.com/office/officeart/2005/8/layout/lProcess2"/>
    <dgm:cxn modelId="{F77BD404-4A7D-844A-8D25-5859ECE799D2}" type="presParOf" srcId="{D0ABFD8B-A02C-DB41-8AC2-6C965BE30B1E}" destId="{0B1C996D-6FB9-5544-BEF7-EA6B2C683166}" srcOrd="2" destOrd="0" presId="urn:microsoft.com/office/officeart/2005/8/layout/lProcess2"/>
    <dgm:cxn modelId="{8D8C6E0D-0108-B948-A6EE-49892A4510CB}" type="presParOf" srcId="{0B1C996D-6FB9-5544-BEF7-EA6B2C683166}" destId="{67424DBB-D62E-A040-A8AC-8CBD9AB9B964}" srcOrd="0" destOrd="0" presId="urn:microsoft.com/office/officeart/2005/8/layout/lProcess2"/>
    <dgm:cxn modelId="{5EB4FD24-D82D-4C4A-B27C-B209C9C1A9E0}" type="presParOf" srcId="{0B1C996D-6FB9-5544-BEF7-EA6B2C683166}" destId="{6451687E-AE1F-E54A-9087-33A8027BC71D}" srcOrd="1" destOrd="0" presId="urn:microsoft.com/office/officeart/2005/8/layout/lProcess2"/>
    <dgm:cxn modelId="{C5210048-E8F0-8C4C-BF36-7296C4DFC9EF}" type="presParOf" srcId="{0B1C996D-6FB9-5544-BEF7-EA6B2C683166}" destId="{09293138-FC73-5741-AF0F-3C3BF1ED895F}" srcOrd="2" destOrd="0" presId="urn:microsoft.com/office/officeart/2005/8/layout/lProcess2"/>
    <dgm:cxn modelId="{C31DB949-A06E-A147-BC30-9938A86524D2}" type="presParOf" srcId="{09293138-FC73-5741-AF0F-3C3BF1ED895F}" destId="{451B1AF9-8107-5947-87CC-0F8B09724BD2}" srcOrd="0" destOrd="0" presId="urn:microsoft.com/office/officeart/2005/8/layout/lProcess2"/>
    <dgm:cxn modelId="{4A8C0639-C649-054A-89BE-B90AC5D6556F}" type="presParOf" srcId="{451B1AF9-8107-5947-87CC-0F8B09724BD2}" destId="{417BE2EC-D8A6-1C49-AF55-5510A3B82B7B}" srcOrd="0" destOrd="0" presId="urn:microsoft.com/office/officeart/2005/8/layout/lProcess2"/>
    <dgm:cxn modelId="{A18D83AC-3077-B045-8F17-1AE7BA44CB84}" type="presParOf" srcId="{451B1AF9-8107-5947-87CC-0F8B09724BD2}" destId="{AD9AD171-D3E2-5641-8C9D-8E911550C146}" srcOrd="1" destOrd="0" presId="urn:microsoft.com/office/officeart/2005/8/layout/lProcess2"/>
    <dgm:cxn modelId="{A1523D3F-2B09-524A-80ED-FB67FEDAC7D0}" type="presParOf" srcId="{451B1AF9-8107-5947-87CC-0F8B09724BD2}" destId="{255164E9-1682-CE42-9386-FD7CEC797501}" srcOrd="2" destOrd="0" presId="urn:microsoft.com/office/officeart/2005/8/layout/lProcess2"/>
    <dgm:cxn modelId="{EE62A8E8-6346-2947-A704-01664388F62C}" type="presParOf" srcId="{451B1AF9-8107-5947-87CC-0F8B09724BD2}" destId="{1089AEB1-C5EA-CC4B-948A-1F521827D990}" srcOrd="3" destOrd="0" presId="urn:microsoft.com/office/officeart/2005/8/layout/lProcess2"/>
    <dgm:cxn modelId="{212C8D66-FE73-BB4D-8827-0B5094EAD7C7}" type="presParOf" srcId="{451B1AF9-8107-5947-87CC-0F8B09724BD2}" destId="{561503BE-D0A7-784A-9C65-0BD89AD283EB}" srcOrd="4" destOrd="0" presId="urn:microsoft.com/office/officeart/2005/8/layout/lProcess2"/>
    <dgm:cxn modelId="{E8A9B21C-D9DA-E74B-B6FF-108DEBAF521D}" type="presParOf" srcId="{D0ABFD8B-A02C-DB41-8AC2-6C965BE30B1E}" destId="{6DF82EA9-0CFD-0E4A-80CE-04458D2CED05}" srcOrd="3" destOrd="0" presId="urn:microsoft.com/office/officeart/2005/8/layout/lProcess2"/>
    <dgm:cxn modelId="{E0D9939E-7862-9B43-8F07-D7277880766B}" type="presParOf" srcId="{D0ABFD8B-A02C-DB41-8AC2-6C965BE30B1E}" destId="{120778DF-D7AF-E545-B780-E89EE23983C2}" srcOrd="4" destOrd="0" presId="urn:microsoft.com/office/officeart/2005/8/layout/lProcess2"/>
    <dgm:cxn modelId="{BA95BF25-1C36-624F-9AA4-E80ECB2EF89B}" type="presParOf" srcId="{120778DF-D7AF-E545-B780-E89EE23983C2}" destId="{D6C8237C-CE5C-A044-B327-E73BD8E5A611}" srcOrd="0" destOrd="0" presId="urn:microsoft.com/office/officeart/2005/8/layout/lProcess2"/>
    <dgm:cxn modelId="{0A1C1EA5-7CE1-FD4D-AF7C-1F58D3BD604C}" type="presParOf" srcId="{120778DF-D7AF-E545-B780-E89EE23983C2}" destId="{F1F45E9F-9BCC-FB42-8FC7-874D2DE8A774}" srcOrd="1" destOrd="0" presId="urn:microsoft.com/office/officeart/2005/8/layout/lProcess2"/>
    <dgm:cxn modelId="{80903F28-5376-244B-A2D9-E35E7D683CCE}" type="presParOf" srcId="{120778DF-D7AF-E545-B780-E89EE23983C2}" destId="{CF8F2547-3642-7B46-B1A8-3AB82C578BE3}" srcOrd="2" destOrd="0" presId="urn:microsoft.com/office/officeart/2005/8/layout/lProcess2"/>
    <dgm:cxn modelId="{DFC1AC81-0211-B547-8EBA-D3D76EF123E6}" type="presParOf" srcId="{CF8F2547-3642-7B46-B1A8-3AB82C578BE3}" destId="{CE6387B6-72B6-8A42-89D7-04E2DA939515}" srcOrd="0" destOrd="0" presId="urn:microsoft.com/office/officeart/2005/8/layout/lProcess2"/>
    <dgm:cxn modelId="{2905E062-DC1B-CB43-897B-1EC35E634DA1}" type="presParOf" srcId="{CE6387B6-72B6-8A42-89D7-04E2DA939515}" destId="{656FA348-D43A-2A40-9F80-52ED3C04D5D5}" srcOrd="0" destOrd="0" presId="urn:microsoft.com/office/officeart/2005/8/layout/lProcess2"/>
    <dgm:cxn modelId="{2606EFC2-D381-BE4F-9979-62494095CF46}" type="presParOf" srcId="{CE6387B6-72B6-8A42-89D7-04E2DA939515}" destId="{231EED40-75D4-5940-B9E8-64FE03DBF925}" srcOrd="1" destOrd="0" presId="urn:microsoft.com/office/officeart/2005/8/layout/lProcess2"/>
    <dgm:cxn modelId="{F06F5486-A41A-4A48-AE22-2BF3566D213D}" type="presParOf" srcId="{CE6387B6-72B6-8A42-89D7-04E2DA939515}" destId="{2AF5DAD7-D86C-5A49-AC24-E83ADB05D03A}" srcOrd="2" destOrd="0" presId="urn:microsoft.com/office/officeart/2005/8/layout/lProcess2"/>
    <dgm:cxn modelId="{0945F595-1698-2844-A6A5-B8FC0CF3C11A}" type="presParOf" srcId="{CE6387B6-72B6-8A42-89D7-04E2DA939515}" destId="{F080BC19-92C6-AD42-ADEA-7EC274C32CBC}" srcOrd="3" destOrd="0" presId="urn:microsoft.com/office/officeart/2005/8/layout/lProcess2"/>
    <dgm:cxn modelId="{55F75E93-B34D-7C41-ACD6-DDC36E1A48A9}" type="presParOf" srcId="{CE6387B6-72B6-8A42-89D7-04E2DA939515}" destId="{D991CD72-634F-CA46-A2C6-865002C85B37}" srcOrd="4" destOrd="0" presId="urn:microsoft.com/office/officeart/2005/8/layout/lProcess2"/>
    <dgm:cxn modelId="{0B9AF465-9874-7745-B24C-73F68C86AFB0}" type="presParOf" srcId="{D0ABFD8B-A02C-DB41-8AC2-6C965BE30B1E}" destId="{FADF1CD2-863B-DE46-B977-02325C330F66}" srcOrd="5" destOrd="0" presId="urn:microsoft.com/office/officeart/2005/8/layout/lProcess2"/>
    <dgm:cxn modelId="{1B8D746B-CD78-7747-AD73-33F6830C7BC9}" type="presParOf" srcId="{D0ABFD8B-A02C-DB41-8AC2-6C965BE30B1E}" destId="{368D4792-FF36-2244-ADE6-BF4A482C8C25}" srcOrd="6" destOrd="0" presId="urn:microsoft.com/office/officeart/2005/8/layout/lProcess2"/>
    <dgm:cxn modelId="{719D5408-D4F7-2C4A-864D-18C1E772BDCD}" type="presParOf" srcId="{368D4792-FF36-2244-ADE6-BF4A482C8C25}" destId="{3DFCAB1C-D521-DD42-A23F-28616588D376}" srcOrd="0" destOrd="0" presId="urn:microsoft.com/office/officeart/2005/8/layout/lProcess2"/>
    <dgm:cxn modelId="{6DDE4C85-8B22-2D44-8C5C-97420C3EC811}" type="presParOf" srcId="{368D4792-FF36-2244-ADE6-BF4A482C8C25}" destId="{DFD4397B-F9FB-5F4F-9974-A95FC1FCE48D}" srcOrd="1" destOrd="0" presId="urn:microsoft.com/office/officeart/2005/8/layout/lProcess2"/>
    <dgm:cxn modelId="{E3C467A9-70A1-F84F-959E-EB615B2B3CD7}" type="presParOf" srcId="{368D4792-FF36-2244-ADE6-BF4A482C8C25}" destId="{8C4F0071-5B6E-E941-BCF5-680E241EDA89}" srcOrd="2" destOrd="0" presId="urn:microsoft.com/office/officeart/2005/8/layout/lProcess2"/>
    <dgm:cxn modelId="{2F5FDB6B-0767-4846-95D2-474F98723D18}" type="presParOf" srcId="{8C4F0071-5B6E-E941-BCF5-680E241EDA89}" destId="{5D23A1F8-424C-CA45-91AF-B983F984638A}" srcOrd="0" destOrd="0" presId="urn:microsoft.com/office/officeart/2005/8/layout/lProcess2"/>
    <dgm:cxn modelId="{EF27DC6E-185D-3143-B2F9-C6BB69EFB2A5}" type="presParOf" srcId="{5D23A1F8-424C-CA45-91AF-B983F984638A}" destId="{1AAA7A1D-A84C-2D40-8125-0D48296155A6}" srcOrd="0" destOrd="0" presId="urn:microsoft.com/office/officeart/2005/8/layout/lProcess2"/>
    <dgm:cxn modelId="{008A14C7-CF76-2A4F-9DFA-DA748233AA03}" type="presParOf" srcId="{5D23A1F8-424C-CA45-91AF-B983F984638A}" destId="{0DE597B9-2259-A940-8B88-4A6D3E6A72BC}" srcOrd="1" destOrd="0" presId="urn:microsoft.com/office/officeart/2005/8/layout/lProcess2"/>
    <dgm:cxn modelId="{94B1C808-061D-7948-BE89-BC446F6E4AB1}" type="presParOf" srcId="{5D23A1F8-424C-CA45-91AF-B983F984638A}" destId="{79398B16-4672-B34F-9F53-92136D43402B}" srcOrd="2" destOrd="0" presId="urn:microsoft.com/office/officeart/2005/8/layout/lProcess2"/>
    <dgm:cxn modelId="{68F84472-4F52-8243-BC7D-6828DA7E3529}" type="presParOf" srcId="{5D23A1F8-424C-CA45-91AF-B983F984638A}" destId="{BD579A8E-3E97-E648-AD21-2ECB0A298748}" srcOrd="3" destOrd="0" presId="urn:microsoft.com/office/officeart/2005/8/layout/lProcess2"/>
    <dgm:cxn modelId="{F8BB517C-324B-864A-866A-963D944D6A55}" type="presParOf" srcId="{5D23A1F8-424C-CA45-91AF-B983F984638A}" destId="{80A191A7-2804-2345-B7F9-0ECF1922856C}" srcOrd="4" destOrd="0" presId="urn:microsoft.com/office/officeart/2005/8/layout/lProcess2"/>
    <dgm:cxn modelId="{566CF871-EE75-4142-B375-32F0900D01E5}" type="presParOf" srcId="{D0ABFD8B-A02C-DB41-8AC2-6C965BE30B1E}" destId="{A42C05A6-5802-F04B-B073-8B2835320C65}" srcOrd="7" destOrd="0" presId="urn:microsoft.com/office/officeart/2005/8/layout/lProcess2"/>
    <dgm:cxn modelId="{B932F24F-9172-0E49-99B5-EDC73D5987DC}" type="presParOf" srcId="{D0ABFD8B-A02C-DB41-8AC2-6C965BE30B1E}" destId="{0C8AD256-F08B-C648-B925-F9F9A3F772A4}" srcOrd="8" destOrd="0" presId="urn:microsoft.com/office/officeart/2005/8/layout/lProcess2"/>
    <dgm:cxn modelId="{CA0A8D24-1095-BC40-A746-2954C1D424B9}" type="presParOf" srcId="{0C8AD256-F08B-C648-B925-F9F9A3F772A4}" destId="{371BA816-113A-9744-ADB4-B2C49A96D899}" srcOrd="0" destOrd="0" presId="urn:microsoft.com/office/officeart/2005/8/layout/lProcess2"/>
    <dgm:cxn modelId="{0DEF85CA-A073-1943-924D-88CD9DF91926}" type="presParOf" srcId="{0C8AD256-F08B-C648-B925-F9F9A3F772A4}" destId="{3129FE4B-E6CC-9240-A88B-6387ED87FA7D}" srcOrd="1" destOrd="0" presId="urn:microsoft.com/office/officeart/2005/8/layout/lProcess2"/>
    <dgm:cxn modelId="{42BA5A91-C459-E248-9F80-5DE2D5EAD07F}" type="presParOf" srcId="{0C8AD256-F08B-C648-B925-F9F9A3F772A4}" destId="{ED41974B-200E-A441-AB28-1CFA57FF98F3}" srcOrd="2" destOrd="0" presId="urn:microsoft.com/office/officeart/2005/8/layout/lProcess2"/>
    <dgm:cxn modelId="{18A25151-2E9E-0D4D-A865-E59950602D39}" type="presParOf" srcId="{ED41974B-200E-A441-AB28-1CFA57FF98F3}" destId="{578C7E7B-FC6A-D941-A82F-A49AF2DDE952}" srcOrd="0" destOrd="0" presId="urn:microsoft.com/office/officeart/2005/8/layout/lProcess2"/>
    <dgm:cxn modelId="{EFF9D961-E08A-214E-960F-A214F87391C0}" type="presParOf" srcId="{578C7E7B-FC6A-D941-A82F-A49AF2DDE952}" destId="{DCE1BDE2-C421-C145-8630-3D1334B15A40}" srcOrd="0" destOrd="0" presId="urn:microsoft.com/office/officeart/2005/8/layout/lProcess2"/>
    <dgm:cxn modelId="{E4E5015E-F211-8E4A-8494-B94D28C24B39}" type="presParOf" srcId="{578C7E7B-FC6A-D941-A82F-A49AF2DDE952}" destId="{DC6611F1-CB0F-3D4B-9F46-84C910AB8067}" srcOrd="1" destOrd="0" presId="urn:microsoft.com/office/officeart/2005/8/layout/lProcess2"/>
    <dgm:cxn modelId="{63CEB45E-C357-BF4F-BD85-5FCAD38D9BEF}" type="presParOf" srcId="{578C7E7B-FC6A-D941-A82F-A49AF2DDE952}" destId="{33D83BD8-D1E1-AA4A-9EFB-A1225A9A3D5D}" srcOrd="2" destOrd="0" presId="urn:microsoft.com/office/officeart/2005/8/layout/lProcess2"/>
    <dgm:cxn modelId="{7C436ED2-1556-EE45-BE36-442EDA428539}" type="presParOf" srcId="{578C7E7B-FC6A-D941-A82F-A49AF2DDE952}" destId="{9F1A5625-FE01-7245-8331-8BE606F903CE}" srcOrd="3" destOrd="0" presId="urn:microsoft.com/office/officeart/2005/8/layout/lProcess2"/>
    <dgm:cxn modelId="{47127694-43EF-FB45-9FEE-3CB4F939B911}" type="presParOf" srcId="{578C7E7B-FC6A-D941-A82F-A49AF2DDE952}" destId="{5A7477B4-8EF8-D341-9143-D392DD704A0C}" srcOrd="4" destOrd="0" presId="urn:microsoft.com/office/officeart/2005/8/layout/lProcess2"/>
    <dgm:cxn modelId="{E48D482B-6969-7E49-9325-F51956743874}" type="presParOf" srcId="{D0ABFD8B-A02C-DB41-8AC2-6C965BE30B1E}" destId="{E8FD76E0-8E42-5041-B3FE-DED7F3EE6150}" srcOrd="9" destOrd="0" presId="urn:microsoft.com/office/officeart/2005/8/layout/lProcess2"/>
    <dgm:cxn modelId="{0A96CC88-EBA4-4241-BE76-BC85332B3BE2}" type="presParOf" srcId="{D0ABFD8B-A02C-DB41-8AC2-6C965BE30B1E}" destId="{ECF5A1EA-F652-854F-B731-6DCA6FE76E8D}" srcOrd="10" destOrd="0" presId="urn:microsoft.com/office/officeart/2005/8/layout/lProcess2"/>
    <dgm:cxn modelId="{91E6E6CA-F2EF-6E40-9659-9B9F8AFE8F16}" type="presParOf" srcId="{ECF5A1EA-F652-854F-B731-6DCA6FE76E8D}" destId="{D3C035B3-D9CE-C540-A8B0-3603ECE9DC66}" srcOrd="0" destOrd="0" presId="urn:microsoft.com/office/officeart/2005/8/layout/lProcess2"/>
    <dgm:cxn modelId="{8674D14B-649B-0344-837D-1FBC192AC936}" type="presParOf" srcId="{ECF5A1EA-F652-854F-B731-6DCA6FE76E8D}" destId="{56F8EDAB-8713-3440-8890-D6645AD21573}" srcOrd="1" destOrd="0" presId="urn:microsoft.com/office/officeart/2005/8/layout/lProcess2"/>
    <dgm:cxn modelId="{9B8A4ACD-689F-E743-AFA9-22F3BE673B39}" type="presParOf" srcId="{ECF5A1EA-F652-854F-B731-6DCA6FE76E8D}" destId="{BD5B7F0E-9C8B-BE4F-8AED-48E152C2E907}" srcOrd="2" destOrd="0" presId="urn:microsoft.com/office/officeart/2005/8/layout/lProcess2"/>
    <dgm:cxn modelId="{1AF9D0A0-3094-F74C-A948-F87D9BE7A449}" type="presParOf" srcId="{BD5B7F0E-9C8B-BE4F-8AED-48E152C2E907}" destId="{FA040E60-55F6-3548-8882-6D04E066800A}" srcOrd="0" destOrd="0" presId="urn:microsoft.com/office/officeart/2005/8/layout/lProcess2"/>
    <dgm:cxn modelId="{8B09FA60-A6A8-A149-924E-92A5D96D8BB5}" type="presParOf" srcId="{FA040E60-55F6-3548-8882-6D04E066800A}" destId="{8D3CBDF2-7AF7-6C47-9A47-77B9C8688CEA}" srcOrd="0" destOrd="0" presId="urn:microsoft.com/office/officeart/2005/8/layout/lProcess2"/>
    <dgm:cxn modelId="{08FFA6CE-3757-D447-86D2-9021FE4F5036}" type="presParOf" srcId="{FA040E60-55F6-3548-8882-6D04E066800A}" destId="{4BD5F39C-AB44-264F-B607-B1B87925DA23}" srcOrd="1" destOrd="0" presId="urn:microsoft.com/office/officeart/2005/8/layout/lProcess2"/>
    <dgm:cxn modelId="{C00E532E-AA1B-6B4F-A31E-1F54A05EDB86}" type="presParOf" srcId="{FA040E60-55F6-3548-8882-6D04E066800A}" destId="{C5DBD8B6-B4A8-C24A-B748-AAE77886567C}" srcOrd="2" destOrd="0" presId="urn:microsoft.com/office/officeart/2005/8/layout/lProcess2"/>
    <dgm:cxn modelId="{23DCDADC-0368-5148-B6DD-899CB8E61D08}" type="presParOf" srcId="{FA040E60-55F6-3548-8882-6D04E066800A}" destId="{5AE8E8F4-E314-B64E-92D4-DE883E5F861E}" srcOrd="3" destOrd="0" presId="urn:microsoft.com/office/officeart/2005/8/layout/lProcess2"/>
    <dgm:cxn modelId="{47C69D9A-FEE7-8940-A490-A668583265CC}" type="presParOf" srcId="{FA040E60-55F6-3548-8882-6D04E066800A}" destId="{535FE7AF-4653-B445-A35C-89DEF9D44458}" srcOrd="4" destOrd="0" presId="urn:microsoft.com/office/officeart/2005/8/layout/lProcess2"/>
    <dgm:cxn modelId="{FF645A58-CF86-2C43-9C88-3D9D22A34F20}" type="presParOf" srcId="{D0ABFD8B-A02C-DB41-8AC2-6C965BE30B1E}" destId="{AD01F343-51E1-2F4C-B458-9BE5E975CEBA}" srcOrd="11" destOrd="0" presId="urn:microsoft.com/office/officeart/2005/8/layout/lProcess2"/>
    <dgm:cxn modelId="{48FCDA59-363B-A647-82B9-0E84E3E5A872}" type="presParOf" srcId="{D0ABFD8B-A02C-DB41-8AC2-6C965BE30B1E}" destId="{FA0239FA-040A-2D4A-B37A-174FC730E17B}" srcOrd="12" destOrd="0" presId="urn:microsoft.com/office/officeart/2005/8/layout/lProcess2"/>
    <dgm:cxn modelId="{D36C14DA-FCA2-D645-A352-8F919B1060B9}" type="presParOf" srcId="{FA0239FA-040A-2D4A-B37A-174FC730E17B}" destId="{214A9DA9-0FB8-D94F-B49C-F7F7C54891C1}" srcOrd="0" destOrd="0" presId="urn:microsoft.com/office/officeart/2005/8/layout/lProcess2"/>
    <dgm:cxn modelId="{8F411AB9-1234-8041-8A52-D41AA31A65AC}" type="presParOf" srcId="{FA0239FA-040A-2D4A-B37A-174FC730E17B}" destId="{5E2CB3B2-E425-2D48-BD1F-E27D62700161}" srcOrd="1" destOrd="0" presId="urn:microsoft.com/office/officeart/2005/8/layout/lProcess2"/>
    <dgm:cxn modelId="{B768F246-CBC6-A042-BC77-11D5753E4BB7}" type="presParOf" srcId="{FA0239FA-040A-2D4A-B37A-174FC730E17B}" destId="{7C6CBBE5-2534-164E-A211-8A4C109D3FEE}" srcOrd="2" destOrd="0" presId="urn:microsoft.com/office/officeart/2005/8/layout/lProcess2"/>
    <dgm:cxn modelId="{9E5E3A1E-D4DC-0243-A6C0-A379A720BA30}" type="presParOf" srcId="{7C6CBBE5-2534-164E-A211-8A4C109D3FEE}" destId="{F9A4A66A-890E-3647-B72A-6206A8AABB60}"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A12CA69-55BD-3A4F-BF0B-826CF4CF3990}" type="doc">
      <dgm:prSet loTypeId="urn:microsoft.com/office/officeart/2005/8/layout/cycle5" loCatId="relationship" qsTypeId="urn:microsoft.com/office/officeart/2005/8/quickstyle/simple1" qsCatId="simple" csTypeId="urn:microsoft.com/office/officeart/2005/8/colors/accent1_2" csCatId="accent1"/>
      <dgm:spPr/>
      <dgm:t>
        <a:bodyPr/>
        <a:lstStyle/>
        <a:p>
          <a:endParaRPr lang="en-US"/>
        </a:p>
      </dgm:t>
    </dgm:pt>
    <dgm:pt modelId="{32425089-B721-9948-A28C-478ED14A0FD9}">
      <dgm:prSet/>
      <dgm:spPr/>
      <dgm:t>
        <a:bodyPr/>
        <a:lstStyle/>
        <a:p>
          <a:r>
            <a:rPr lang="en-US" baseline="0"/>
            <a:t>Init</a:t>
          </a:r>
          <a:endParaRPr lang="en-US"/>
        </a:p>
      </dgm:t>
    </dgm:pt>
    <dgm:pt modelId="{431B3F90-0D9D-6241-9221-F6EDBD874ADB}" type="parTrans" cxnId="{48F2F83D-E6D2-2749-A9B4-E956AF56C6C4}">
      <dgm:prSet/>
      <dgm:spPr/>
      <dgm:t>
        <a:bodyPr/>
        <a:lstStyle/>
        <a:p>
          <a:endParaRPr lang="en-US"/>
        </a:p>
      </dgm:t>
    </dgm:pt>
    <dgm:pt modelId="{DB9DEB8F-35A5-C749-AA3B-A13ABBBC1B0B}" type="sibTrans" cxnId="{48F2F83D-E6D2-2749-A9B4-E956AF56C6C4}">
      <dgm:prSet/>
      <dgm:spPr/>
      <dgm:t>
        <a:bodyPr/>
        <a:lstStyle/>
        <a:p>
          <a:endParaRPr lang="en-US"/>
        </a:p>
      </dgm:t>
    </dgm:pt>
    <dgm:pt modelId="{066EE0CE-8F12-AA47-8660-A99832FDAF7B}">
      <dgm:prSet/>
      <dgm:spPr/>
      <dgm:t>
        <a:bodyPr/>
        <a:lstStyle/>
        <a:p>
          <a:r>
            <a:rPr lang="en-US" baseline="0"/>
            <a:t>Plan</a:t>
          </a:r>
          <a:endParaRPr lang="en-US"/>
        </a:p>
      </dgm:t>
    </dgm:pt>
    <dgm:pt modelId="{CC04EB4F-5871-7E46-B5E8-9A102FA3FEA7}" type="parTrans" cxnId="{1DA2C5C4-D2DF-C845-AFC4-6352316A6618}">
      <dgm:prSet/>
      <dgm:spPr/>
      <dgm:t>
        <a:bodyPr/>
        <a:lstStyle/>
        <a:p>
          <a:endParaRPr lang="en-US"/>
        </a:p>
      </dgm:t>
    </dgm:pt>
    <dgm:pt modelId="{61AF2CA8-55A5-F647-BA9F-64E7785EA73B}" type="sibTrans" cxnId="{1DA2C5C4-D2DF-C845-AFC4-6352316A6618}">
      <dgm:prSet/>
      <dgm:spPr/>
      <dgm:t>
        <a:bodyPr/>
        <a:lstStyle/>
        <a:p>
          <a:endParaRPr lang="en-US"/>
        </a:p>
      </dgm:t>
    </dgm:pt>
    <dgm:pt modelId="{07F863A7-BA94-6544-8859-A37F28FB3928}">
      <dgm:prSet/>
      <dgm:spPr/>
      <dgm:t>
        <a:bodyPr/>
        <a:lstStyle/>
        <a:p>
          <a:r>
            <a:rPr lang="en-US" baseline="0"/>
            <a:t>Apply</a:t>
          </a:r>
          <a:endParaRPr lang="en-US"/>
        </a:p>
      </dgm:t>
    </dgm:pt>
    <dgm:pt modelId="{4EB0A6C4-C99E-7742-A866-089BC7065546}" type="parTrans" cxnId="{24B0F9FC-8E06-E943-AB0D-CC1F157D7784}">
      <dgm:prSet/>
      <dgm:spPr/>
      <dgm:t>
        <a:bodyPr/>
        <a:lstStyle/>
        <a:p>
          <a:endParaRPr lang="en-US"/>
        </a:p>
      </dgm:t>
    </dgm:pt>
    <dgm:pt modelId="{A3FB5390-806E-9240-9CB9-008EB3AD45E2}" type="sibTrans" cxnId="{24B0F9FC-8E06-E943-AB0D-CC1F157D7784}">
      <dgm:prSet/>
      <dgm:spPr/>
      <dgm:t>
        <a:bodyPr/>
        <a:lstStyle/>
        <a:p>
          <a:endParaRPr lang="en-US"/>
        </a:p>
      </dgm:t>
    </dgm:pt>
    <dgm:pt modelId="{7B60CE42-2F25-9342-BC66-7C00303C64B6}">
      <dgm:prSet/>
      <dgm:spPr/>
      <dgm:t>
        <a:bodyPr/>
        <a:lstStyle/>
        <a:p>
          <a:r>
            <a:rPr lang="en-US" baseline="0"/>
            <a:t>Destroy</a:t>
          </a:r>
          <a:endParaRPr lang="en-US"/>
        </a:p>
      </dgm:t>
    </dgm:pt>
    <dgm:pt modelId="{A83BCCC0-A4CC-534E-A420-7ADEC39E4F57}" type="parTrans" cxnId="{229AE3EF-0FBC-224A-84D7-EAF262BCA78E}">
      <dgm:prSet/>
      <dgm:spPr/>
      <dgm:t>
        <a:bodyPr/>
        <a:lstStyle/>
        <a:p>
          <a:endParaRPr lang="en-US"/>
        </a:p>
      </dgm:t>
    </dgm:pt>
    <dgm:pt modelId="{9F823263-7EC1-4C4D-9F5E-8FD31AAAE702}" type="sibTrans" cxnId="{229AE3EF-0FBC-224A-84D7-EAF262BCA78E}">
      <dgm:prSet/>
      <dgm:spPr/>
      <dgm:t>
        <a:bodyPr/>
        <a:lstStyle/>
        <a:p>
          <a:endParaRPr lang="en-US"/>
        </a:p>
      </dgm:t>
    </dgm:pt>
    <dgm:pt modelId="{FACD3167-2585-B746-A513-8C7CA2B945F4}" type="pres">
      <dgm:prSet presAssocID="{EA12CA69-55BD-3A4F-BF0B-826CF4CF3990}" presName="cycle" presStyleCnt="0">
        <dgm:presLayoutVars>
          <dgm:dir/>
          <dgm:resizeHandles val="exact"/>
        </dgm:presLayoutVars>
      </dgm:prSet>
      <dgm:spPr/>
    </dgm:pt>
    <dgm:pt modelId="{0CCB90E8-FC25-6C49-B12E-5C37AAC757E0}" type="pres">
      <dgm:prSet presAssocID="{32425089-B721-9948-A28C-478ED14A0FD9}" presName="node" presStyleLbl="node1" presStyleIdx="0" presStyleCnt="4">
        <dgm:presLayoutVars>
          <dgm:bulletEnabled val="1"/>
        </dgm:presLayoutVars>
      </dgm:prSet>
      <dgm:spPr/>
    </dgm:pt>
    <dgm:pt modelId="{9FF17663-74C4-9B45-B8EA-9F8F1C1D3E01}" type="pres">
      <dgm:prSet presAssocID="{32425089-B721-9948-A28C-478ED14A0FD9}" presName="spNode" presStyleCnt="0"/>
      <dgm:spPr/>
    </dgm:pt>
    <dgm:pt modelId="{2CB7FFE5-305F-C843-B929-36D165941CA4}" type="pres">
      <dgm:prSet presAssocID="{DB9DEB8F-35A5-C749-AA3B-A13ABBBC1B0B}" presName="sibTrans" presStyleLbl="sibTrans1D1" presStyleIdx="0" presStyleCnt="4"/>
      <dgm:spPr/>
    </dgm:pt>
    <dgm:pt modelId="{F20C4F48-3F6E-1346-8EFD-CC4A951B45F2}" type="pres">
      <dgm:prSet presAssocID="{066EE0CE-8F12-AA47-8660-A99832FDAF7B}" presName="node" presStyleLbl="node1" presStyleIdx="1" presStyleCnt="4">
        <dgm:presLayoutVars>
          <dgm:bulletEnabled val="1"/>
        </dgm:presLayoutVars>
      </dgm:prSet>
      <dgm:spPr/>
    </dgm:pt>
    <dgm:pt modelId="{E024EA4D-5126-E84A-A06B-5DD0F76AB844}" type="pres">
      <dgm:prSet presAssocID="{066EE0CE-8F12-AA47-8660-A99832FDAF7B}" presName="spNode" presStyleCnt="0"/>
      <dgm:spPr/>
    </dgm:pt>
    <dgm:pt modelId="{D62BB88E-2D05-414D-A8DC-6D1EC6756A2B}" type="pres">
      <dgm:prSet presAssocID="{61AF2CA8-55A5-F647-BA9F-64E7785EA73B}" presName="sibTrans" presStyleLbl="sibTrans1D1" presStyleIdx="1" presStyleCnt="4"/>
      <dgm:spPr/>
    </dgm:pt>
    <dgm:pt modelId="{82A59F08-517E-B544-A5D4-092479758166}" type="pres">
      <dgm:prSet presAssocID="{07F863A7-BA94-6544-8859-A37F28FB3928}" presName="node" presStyleLbl="node1" presStyleIdx="2" presStyleCnt="4">
        <dgm:presLayoutVars>
          <dgm:bulletEnabled val="1"/>
        </dgm:presLayoutVars>
      </dgm:prSet>
      <dgm:spPr/>
    </dgm:pt>
    <dgm:pt modelId="{A7BE64AF-C065-6F47-8D18-336FF37ED015}" type="pres">
      <dgm:prSet presAssocID="{07F863A7-BA94-6544-8859-A37F28FB3928}" presName="spNode" presStyleCnt="0"/>
      <dgm:spPr/>
    </dgm:pt>
    <dgm:pt modelId="{7B385A37-799C-8145-BD2B-869F7C05A5A7}" type="pres">
      <dgm:prSet presAssocID="{A3FB5390-806E-9240-9CB9-008EB3AD45E2}" presName="sibTrans" presStyleLbl="sibTrans1D1" presStyleIdx="2" presStyleCnt="4"/>
      <dgm:spPr/>
    </dgm:pt>
    <dgm:pt modelId="{D6BEA90E-C675-3F4B-95BD-1FD886D2FE4D}" type="pres">
      <dgm:prSet presAssocID="{7B60CE42-2F25-9342-BC66-7C00303C64B6}" presName="node" presStyleLbl="node1" presStyleIdx="3" presStyleCnt="4">
        <dgm:presLayoutVars>
          <dgm:bulletEnabled val="1"/>
        </dgm:presLayoutVars>
      </dgm:prSet>
      <dgm:spPr/>
    </dgm:pt>
    <dgm:pt modelId="{01D97161-7D42-2A4A-A58A-C52D85F5190D}" type="pres">
      <dgm:prSet presAssocID="{7B60CE42-2F25-9342-BC66-7C00303C64B6}" presName="spNode" presStyleCnt="0"/>
      <dgm:spPr/>
    </dgm:pt>
    <dgm:pt modelId="{F3FF9642-9748-6746-B04A-619CD3B218AB}" type="pres">
      <dgm:prSet presAssocID="{9F823263-7EC1-4C4D-9F5E-8FD31AAAE702}" presName="sibTrans" presStyleLbl="sibTrans1D1" presStyleIdx="3" presStyleCnt="4"/>
      <dgm:spPr/>
    </dgm:pt>
  </dgm:ptLst>
  <dgm:cxnLst>
    <dgm:cxn modelId="{4CA6690A-3A11-7842-8E37-2F3C6FA69DE3}" type="presOf" srcId="{7B60CE42-2F25-9342-BC66-7C00303C64B6}" destId="{D6BEA90E-C675-3F4B-95BD-1FD886D2FE4D}" srcOrd="0" destOrd="0" presId="urn:microsoft.com/office/officeart/2005/8/layout/cycle5"/>
    <dgm:cxn modelId="{7928D436-DF6C-4D42-8555-D155766AE05F}" type="presOf" srcId="{32425089-B721-9948-A28C-478ED14A0FD9}" destId="{0CCB90E8-FC25-6C49-B12E-5C37AAC757E0}" srcOrd="0" destOrd="0" presId="urn:microsoft.com/office/officeart/2005/8/layout/cycle5"/>
    <dgm:cxn modelId="{48F2F83D-E6D2-2749-A9B4-E956AF56C6C4}" srcId="{EA12CA69-55BD-3A4F-BF0B-826CF4CF3990}" destId="{32425089-B721-9948-A28C-478ED14A0FD9}" srcOrd="0" destOrd="0" parTransId="{431B3F90-0D9D-6241-9221-F6EDBD874ADB}" sibTransId="{DB9DEB8F-35A5-C749-AA3B-A13ABBBC1B0B}"/>
    <dgm:cxn modelId="{F4ABB162-35FE-FD41-9A1B-579D3D52FD83}" type="presOf" srcId="{EA12CA69-55BD-3A4F-BF0B-826CF4CF3990}" destId="{FACD3167-2585-B746-A513-8C7CA2B945F4}" srcOrd="0" destOrd="0" presId="urn:microsoft.com/office/officeart/2005/8/layout/cycle5"/>
    <dgm:cxn modelId="{DCDBB764-DEC6-9F4A-8B4C-880C99EB386E}" type="presOf" srcId="{61AF2CA8-55A5-F647-BA9F-64E7785EA73B}" destId="{D62BB88E-2D05-414D-A8DC-6D1EC6756A2B}" srcOrd="0" destOrd="0" presId="urn:microsoft.com/office/officeart/2005/8/layout/cycle5"/>
    <dgm:cxn modelId="{F158AA6F-047B-2B4F-91F0-5B81A7C41836}" type="presOf" srcId="{9F823263-7EC1-4C4D-9F5E-8FD31AAAE702}" destId="{F3FF9642-9748-6746-B04A-619CD3B218AB}" srcOrd="0" destOrd="0" presId="urn:microsoft.com/office/officeart/2005/8/layout/cycle5"/>
    <dgm:cxn modelId="{69AB4E94-EE52-CF4C-B29A-E4BAE0EF2333}" type="presOf" srcId="{DB9DEB8F-35A5-C749-AA3B-A13ABBBC1B0B}" destId="{2CB7FFE5-305F-C843-B929-36D165941CA4}" srcOrd="0" destOrd="0" presId="urn:microsoft.com/office/officeart/2005/8/layout/cycle5"/>
    <dgm:cxn modelId="{E33E0BAB-57D0-C140-8252-64B5C0176AE3}" type="presOf" srcId="{066EE0CE-8F12-AA47-8660-A99832FDAF7B}" destId="{F20C4F48-3F6E-1346-8EFD-CC4A951B45F2}" srcOrd="0" destOrd="0" presId="urn:microsoft.com/office/officeart/2005/8/layout/cycle5"/>
    <dgm:cxn modelId="{1DA2C5C4-D2DF-C845-AFC4-6352316A6618}" srcId="{EA12CA69-55BD-3A4F-BF0B-826CF4CF3990}" destId="{066EE0CE-8F12-AA47-8660-A99832FDAF7B}" srcOrd="1" destOrd="0" parTransId="{CC04EB4F-5871-7E46-B5E8-9A102FA3FEA7}" sibTransId="{61AF2CA8-55A5-F647-BA9F-64E7785EA73B}"/>
    <dgm:cxn modelId="{932E22EE-0000-904D-A109-E16DA71A6A43}" type="presOf" srcId="{07F863A7-BA94-6544-8859-A37F28FB3928}" destId="{82A59F08-517E-B544-A5D4-092479758166}" srcOrd="0" destOrd="0" presId="urn:microsoft.com/office/officeart/2005/8/layout/cycle5"/>
    <dgm:cxn modelId="{229AE3EF-0FBC-224A-84D7-EAF262BCA78E}" srcId="{EA12CA69-55BD-3A4F-BF0B-826CF4CF3990}" destId="{7B60CE42-2F25-9342-BC66-7C00303C64B6}" srcOrd="3" destOrd="0" parTransId="{A83BCCC0-A4CC-534E-A420-7ADEC39E4F57}" sibTransId="{9F823263-7EC1-4C4D-9F5E-8FD31AAAE702}"/>
    <dgm:cxn modelId="{FFB3C4F4-4762-7A40-B7DF-837B65C6CFD0}" type="presOf" srcId="{A3FB5390-806E-9240-9CB9-008EB3AD45E2}" destId="{7B385A37-799C-8145-BD2B-869F7C05A5A7}" srcOrd="0" destOrd="0" presId="urn:microsoft.com/office/officeart/2005/8/layout/cycle5"/>
    <dgm:cxn modelId="{24B0F9FC-8E06-E943-AB0D-CC1F157D7784}" srcId="{EA12CA69-55BD-3A4F-BF0B-826CF4CF3990}" destId="{07F863A7-BA94-6544-8859-A37F28FB3928}" srcOrd="2" destOrd="0" parTransId="{4EB0A6C4-C99E-7742-A866-089BC7065546}" sibTransId="{A3FB5390-806E-9240-9CB9-008EB3AD45E2}"/>
    <dgm:cxn modelId="{0A2AF6AE-D432-EE4A-B0DB-35CC6B8DC461}" type="presParOf" srcId="{FACD3167-2585-B746-A513-8C7CA2B945F4}" destId="{0CCB90E8-FC25-6C49-B12E-5C37AAC757E0}" srcOrd="0" destOrd="0" presId="urn:microsoft.com/office/officeart/2005/8/layout/cycle5"/>
    <dgm:cxn modelId="{9C5DF2B5-95BE-DE40-99F9-AD041DD41D9A}" type="presParOf" srcId="{FACD3167-2585-B746-A513-8C7CA2B945F4}" destId="{9FF17663-74C4-9B45-B8EA-9F8F1C1D3E01}" srcOrd="1" destOrd="0" presId="urn:microsoft.com/office/officeart/2005/8/layout/cycle5"/>
    <dgm:cxn modelId="{E16D854A-FB4D-2847-A2A7-31BB0558073E}" type="presParOf" srcId="{FACD3167-2585-B746-A513-8C7CA2B945F4}" destId="{2CB7FFE5-305F-C843-B929-36D165941CA4}" srcOrd="2" destOrd="0" presId="urn:microsoft.com/office/officeart/2005/8/layout/cycle5"/>
    <dgm:cxn modelId="{412F06CD-A1D1-194F-ACD1-EA481F1F55FF}" type="presParOf" srcId="{FACD3167-2585-B746-A513-8C7CA2B945F4}" destId="{F20C4F48-3F6E-1346-8EFD-CC4A951B45F2}" srcOrd="3" destOrd="0" presId="urn:microsoft.com/office/officeart/2005/8/layout/cycle5"/>
    <dgm:cxn modelId="{049EA952-6393-4644-BAAF-CFBF47A7B0B9}" type="presParOf" srcId="{FACD3167-2585-B746-A513-8C7CA2B945F4}" destId="{E024EA4D-5126-E84A-A06B-5DD0F76AB844}" srcOrd="4" destOrd="0" presId="urn:microsoft.com/office/officeart/2005/8/layout/cycle5"/>
    <dgm:cxn modelId="{2428C998-7997-CC4A-AC4E-9CF120D2EB65}" type="presParOf" srcId="{FACD3167-2585-B746-A513-8C7CA2B945F4}" destId="{D62BB88E-2D05-414D-A8DC-6D1EC6756A2B}" srcOrd="5" destOrd="0" presId="urn:microsoft.com/office/officeart/2005/8/layout/cycle5"/>
    <dgm:cxn modelId="{5D060E93-2872-3346-9254-F7AF78FA0682}" type="presParOf" srcId="{FACD3167-2585-B746-A513-8C7CA2B945F4}" destId="{82A59F08-517E-B544-A5D4-092479758166}" srcOrd="6" destOrd="0" presId="urn:microsoft.com/office/officeart/2005/8/layout/cycle5"/>
    <dgm:cxn modelId="{77B50CC7-28FC-CA44-9C8B-1F30E5670915}" type="presParOf" srcId="{FACD3167-2585-B746-A513-8C7CA2B945F4}" destId="{A7BE64AF-C065-6F47-8D18-336FF37ED015}" srcOrd="7" destOrd="0" presId="urn:microsoft.com/office/officeart/2005/8/layout/cycle5"/>
    <dgm:cxn modelId="{AF2F4713-4578-2C4E-A274-752EAD27F8D7}" type="presParOf" srcId="{FACD3167-2585-B746-A513-8C7CA2B945F4}" destId="{7B385A37-799C-8145-BD2B-869F7C05A5A7}" srcOrd="8" destOrd="0" presId="urn:microsoft.com/office/officeart/2005/8/layout/cycle5"/>
    <dgm:cxn modelId="{5CDFE2BE-96BC-E546-8E7D-19F7B96DB1CD}" type="presParOf" srcId="{FACD3167-2585-B746-A513-8C7CA2B945F4}" destId="{D6BEA90E-C675-3F4B-95BD-1FD886D2FE4D}" srcOrd="9" destOrd="0" presId="urn:microsoft.com/office/officeart/2005/8/layout/cycle5"/>
    <dgm:cxn modelId="{91546C67-9224-E548-ADE2-839DDFAA884D}" type="presParOf" srcId="{FACD3167-2585-B746-A513-8C7CA2B945F4}" destId="{01D97161-7D42-2A4A-A58A-C52D85F5190D}" srcOrd="10" destOrd="0" presId="urn:microsoft.com/office/officeart/2005/8/layout/cycle5"/>
    <dgm:cxn modelId="{FF4E718A-2D25-DE49-8AC9-97ACE0F10F8E}" type="presParOf" srcId="{FACD3167-2585-B746-A513-8C7CA2B945F4}" destId="{F3FF9642-9748-6746-B04A-619CD3B218AB}"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7CEAAD-E20A-432F-9420-B93CFB1CBBAC}">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8CC753-AD93-45CF-846E-4089015198D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4A751B-8A94-486F-BE59-6B81EAA3BB7C}">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IaC Tends</a:t>
          </a:r>
        </a:p>
      </dsp:txBody>
      <dsp:txXfrm>
        <a:off x="1429899" y="2442"/>
        <a:ext cx="5083704" cy="1238008"/>
      </dsp:txXfrm>
    </dsp:sp>
    <dsp:sp modelId="{D9A8C0F3-83F4-41FA-A418-519D937CE0EF}">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93797B-B020-4E83-89D2-28187150622B}">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FCFB15-1B09-44CD-A036-A3A1258ABCB0}">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Our Commitment</a:t>
          </a:r>
        </a:p>
      </dsp:txBody>
      <dsp:txXfrm>
        <a:off x="1429899" y="1549953"/>
        <a:ext cx="5083704" cy="1238008"/>
      </dsp:txXfrm>
    </dsp:sp>
    <dsp:sp modelId="{A218C609-51DE-4084-858F-F168511FC427}">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4E402D-8119-4B5D-964D-AB3C100127D1}">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E02A35-69BF-49CA-A905-CCAB09E66C2D}">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Terraform on Azure</a:t>
          </a:r>
        </a:p>
      </dsp:txBody>
      <dsp:txXfrm>
        <a:off x="1429899" y="3097464"/>
        <a:ext cx="5083704" cy="1238008"/>
      </dsp:txXfrm>
    </dsp:sp>
    <dsp:sp modelId="{ADF02C83-F02C-45DD-9FE8-3ABBC9CBEFC2}">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B03400-D549-4A75-AD92-E2E1D20D38FC}">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15A37-E46A-41E7-B897-69614C8BCAC5}">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Future</a:t>
          </a:r>
        </a:p>
      </dsp:txBody>
      <dsp:txXfrm>
        <a:off x="1429899" y="4644974"/>
        <a:ext cx="5083704" cy="12380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19CEC-AD85-413D-8E41-5E6C216E0B4F}">
      <dsp:nvSpPr>
        <dsp:cNvPr id="0" name=""/>
        <dsp:cNvSpPr/>
      </dsp:nvSpPr>
      <dsp:spPr>
        <a:xfrm>
          <a:off x="1963800" y="501501"/>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C07FC8-C127-4771-8BE0-D9E9FF723E5C}">
      <dsp:nvSpPr>
        <dsp:cNvPr id="0" name=""/>
        <dsp:cNvSpPr/>
      </dsp:nvSpPr>
      <dsp:spPr>
        <a:xfrm>
          <a:off x="559800" y="215753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Expressions</a:t>
          </a:r>
        </a:p>
      </dsp:txBody>
      <dsp:txXfrm>
        <a:off x="559800" y="2157531"/>
        <a:ext cx="4320000" cy="648000"/>
      </dsp:txXfrm>
    </dsp:sp>
    <dsp:sp modelId="{CCB235EA-511F-402E-A405-8916BE6F9FDA}">
      <dsp:nvSpPr>
        <dsp:cNvPr id="0" name=""/>
        <dsp:cNvSpPr/>
      </dsp:nvSpPr>
      <dsp:spPr>
        <a:xfrm>
          <a:off x="559800" y="2872522"/>
          <a:ext cx="4320000" cy="978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Reference information from resource or data source</a:t>
          </a:r>
        </a:p>
      </dsp:txBody>
      <dsp:txXfrm>
        <a:off x="559800" y="2872522"/>
        <a:ext cx="4320000" cy="978519"/>
      </dsp:txXfrm>
    </dsp:sp>
    <dsp:sp modelId="{EBFF16F2-2BEC-4B6B-8964-E82FCF68D120}">
      <dsp:nvSpPr>
        <dsp:cNvPr id="0" name=""/>
        <dsp:cNvSpPr/>
      </dsp:nvSpPr>
      <dsp:spPr>
        <a:xfrm>
          <a:off x="7039800" y="501501"/>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F2D626-B98C-4BA8-B7C4-169558E72F18}">
      <dsp:nvSpPr>
        <dsp:cNvPr id="0" name=""/>
        <dsp:cNvSpPr/>
      </dsp:nvSpPr>
      <dsp:spPr>
        <a:xfrm>
          <a:off x="5635800" y="215753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Dependencies</a:t>
          </a:r>
        </a:p>
      </dsp:txBody>
      <dsp:txXfrm>
        <a:off x="5635800" y="2157531"/>
        <a:ext cx="4320000" cy="648000"/>
      </dsp:txXfrm>
    </dsp:sp>
    <dsp:sp modelId="{2E138EAA-812B-45D1-B045-04F73AAF8FA5}">
      <dsp:nvSpPr>
        <dsp:cNvPr id="0" name=""/>
        <dsp:cNvSpPr/>
      </dsp:nvSpPr>
      <dsp:spPr>
        <a:xfrm>
          <a:off x="5635800" y="2872522"/>
          <a:ext cx="4320000" cy="978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Order of operations</a:t>
          </a:r>
        </a:p>
        <a:p>
          <a:pPr marL="0" lvl="0" indent="0" algn="ctr" defTabSz="755650">
            <a:lnSpc>
              <a:spcPct val="100000"/>
            </a:lnSpc>
            <a:spcBef>
              <a:spcPct val="0"/>
            </a:spcBef>
            <a:spcAft>
              <a:spcPct val="35000"/>
            </a:spcAft>
            <a:buNone/>
          </a:pPr>
          <a:r>
            <a:rPr lang="en-US" sz="1700" kern="1200"/>
            <a:t>Implicit </a:t>
          </a:r>
        </a:p>
        <a:p>
          <a:pPr marL="0" lvl="0" indent="0" algn="ctr" defTabSz="755650">
            <a:lnSpc>
              <a:spcPct val="100000"/>
            </a:lnSpc>
            <a:spcBef>
              <a:spcPct val="0"/>
            </a:spcBef>
            <a:spcAft>
              <a:spcPct val="35000"/>
            </a:spcAft>
            <a:buNone/>
          </a:pPr>
          <a:r>
            <a:rPr lang="en-US" sz="1700" kern="1200"/>
            <a:t>Explicit</a:t>
          </a:r>
        </a:p>
      </dsp:txBody>
      <dsp:txXfrm>
        <a:off x="5635800" y="2872522"/>
        <a:ext cx="4320000" cy="97851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6EB03-B0B6-4DE4-B93D-9EBA7DD1262F}">
      <dsp:nvSpPr>
        <dsp:cNvPr id="0" name=""/>
        <dsp:cNvSpPr/>
      </dsp:nvSpPr>
      <dsp:spPr>
        <a:xfrm>
          <a:off x="1020487" y="859247"/>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0B3E6B-2905-433A-B40A-D1BE579CDF92}">
      <dsp:nvSpPr>
        <dsp:cNvPr id="0" name=""/>
        <dsp:cNvSpPr/>
      </dsp:nvSpPr>
      <dsp:spPr>
        <a:xfrm>
          <a:off x="393" y="2071022"/>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Iterators</a:t>
          </a:r>
        </a:p>
      </dsp:txBody>
      <dsp:txXfrm>
        <a:off x="393" y="2071022"/>
        <a:ext cx="3138750" cy="470812"/>
      </dsp:txXfrm>
    </dsp:sp>
    <dsp:sp modelId="{C2410D45-3D1B-4665-8173-4BC055FC05D8}">
      <dsp:nvSpPr>
        <dsp:cNvPr id="0" name=""/>
        <dsp:cNvSpPr/>
      </dsp:nvSpPr>
      <dsp:spPr>
        <a:xfrm>
          <a:off x="393" y="2594491"/>
          <a:ext cx="3138750" cy="897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Count</a:t>
          </a:r>
        </a:p>
        <a:p>
          <a:pPr marL="0" lvl="0" indent="0" algn="ctr" defTabSz="755650">
            <a:lnSpc>
              <a:spcPct val="90000"/>
            </a:lnSpc>
            <a:spcBef>
              <a:spcPct val="0"/>
            </a:spcBef>
            <a:spcAft>
              <a:spcPct val="35000"/>
            </a:spcAft>
            <a:buNone/>
          </a:pPr>
          <a:r>
            <a:rPr lang="en-US" sz="1700" kern="1200"/>
            <a:t>Dynamic Blocks</a:t>
          </a:r>
        </a:p>
      </dsp:txBody>
      <dsp:txXfrm>
        <a:off x="393" y="2594491"/>
        <a:ext cx="3138750" cy="897598"/>
      </dsp:txXfrm>
    </dsp:sp>
    <dsp:sp modelId="{53614A8E-41E3-4B96-B3D2-0F736BDB3B39}">
      <dsp:nvSpPr>
        <dsp:cNvPr id="0" name=""/>
        <dsp:cNvSpPr/>
      </dsp:nvSpPr>
      <dsp:spPr>
        <a:xfrm>
          <a:off x="4708518" y="859247"/>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AE2A59-5040-4B11-BF7D-B06F6183E664}">
      <dsp:nvSpPr>
        <dsp:cNvPr id="0" name=""/>
        <dsp:cNvSpPr/>
      </dsp:nvSpPr>
      <dsp:spPr>
        <a:xfrm>
          <a:off x="3688425" y="2071022"/>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Built-in Functions</a:t>
          </a:r>
        </a:p>
      </dsp:txBody>
      <dsp:txXfrm>
        <a:off x="3688425" y="2071022"/>
        <a:ext cx="3138750" cy="470812"/>
      </dsp:txXfrm>
    </dsp:sp>
    <dsp:sp modelId="{504D694E-AB5F-4FDB-AA43-C95A0F0A74C7}">
      <dsp:nvSpPr>
        <dsp:cNvPr id="0" name=""/>
        <dsp:cNvSpPr/>
      </dsp:nvSpPr>
      <dsp:spPr>
        <a:xfrm>
          <a:off x="3688425" y="2594491"/>
          <a:ext cx="3138750" cy="897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Networking</a:t>
          </a:r>
        </a:p>
        <a:p>
          <a:pPr marL="0" lvl="0" indent="0" algn="ctr" defTabSz="755650">
            <a:lnSpc>
              <a:spcPct val="90000"/>
            </a:lnSpc>
            <a:spcBef>
              <a:spcPct val="0"/>
            </a:spcBef>
            <a:spcAft>
              <a:spcPct val="35000"/>
            </a:spcAft>
            <a:buNone/>
          </a:pPr>
          <a:r>
            <a:rPr lang="en-US" sz="1700" kern="1200"/>
            <a:t>String formatting</a:t>
          </a:r>
        </a:p>
        <a:p>
          <a:pPr marL="0" lvl="0" indent="0" algn="ctr" defTabSz="755650">
            <a:lnSpc>
              <a:spcPct val="90000"/>
            </a:lnSpc>
            <a:spcBef>
              <a:spcPct val="0"/>
            </a:spcBef>
            <a:spcAft>
              <a:spcPct val="35000"/>
            </a:spcAft>
            <a:buNone/>
          </a:pPr>
          <a:r>
            <a:rPr lang="en-US" sz="1700" kern="1200"/>
            <a:t>Filesystem</a:t>
          </a:r>
        </a:p>
      </dsp:txBody>
      <dsp:txXfrm>
        <a:off x="3688425" y="2594491"/>
        <a:ext cx="3138750" cy="897598"/>
      </dsp:txXfrm>
    </dsp:sp>
    <dsp:sp modelId="{809333AD-1C65-43F4-8C00-1161D377DEA7}">
      <dsp:nvSpPr>
        <dsp:cNvPr id="0" name=""/>
        <dsp:cNvSpPr/>
      </dsp:nvSpPr>
      <dsp:spPr>
        <a:xfrm>
          <a:off x="8396550" y="859247"/>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DD29BE-30D4-4C78-8C72-FA378E28D462}">
      <dsp:nvSpPr>
        <dsp:cNvPr id="0" name=""/>
        <dsp:cNvSpPr/>
      </dsp:nvSpPr>
      <dsp:spPr>
        <a:xfrm>
          <a:off x="7376456" y="2071022"/>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Conditional</a:t>
          </a:r>
        </a:p>
      </dsp:txBody>
      <dsp:txXfrm>
        <a:off x="7376456" y="2071022"/>
        <a:ext cx="3138750" cy="470812"/>
      </dsp:txXfrm>
    </dsp:sp>
    <dsp:sp modelId="{72FFC55E-E125-4DA2-A5DA-D1EDF57ABB59}">
      <dsp:nvSpPr>
        <dsp:cNvPr id="0" name=""/>
        <dsp:cNvSpPr/>
      </dsp:nvSpPr>
      <dsp:spPr>
        <a:xfrm>
          <a:off x="7376456" y="2594491"/>
          <a:ext cx="3138750" cy="897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condition ? true_val : false_val</a:t>
          </a:r>
        </a:p>
      </dsp:txBody>
      <dsp:txXfrm>
        <a:off x="7376456" y="2594491"/>
        <a:ext cx="3138750" cy="89759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91B51-7069-4F11-AEF0-5A1F6C2B33F7}">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0E0D2A-A0CA-4559-A49F-91FFE8D84EA0}">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2F6A72-5256-42F7-ACE0-6DB347FD737B}">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a:t>100% coverage of Azure services</a:t>
          </a:r>
        </a:p>
      </dsp:txBody>
      <dsp:txXfrm>
        <a:off x="1435590" y="531"/>
        <a:ext cx="9080009" cy="1242935"/>
      </dsp:txXfrm>
    </dsp:sp>
    <dsp:sp modelId="{4B6F1772-E11A-4CD3-9266-5BE98644C5AB}">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70B9DE-215E-4FC8-98F6-6B1E8F325717}">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301E75-8039-4F39-9F97-61DFF3DF9A78}">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kern="1200"/>
            <a:t>SLA</a:t>
          </a:r>
          <a:r>
            <a:rPr lang="en-US" sz="2500" kern="1200"/>
            <a:t> for Terraform coverage for new services and features</a:t>
          </a:r>
        </a:p>
      </dsp:txBody>
      <dsp:txXfrm>
        <a:off x="1435590" y="1554201"/>
        <a:ext cx="9080009" cy="1242935"/>
      </dsp:txXfrm>
    </dsp:sp>
    <dsp:sp modelId="{39EB218C-89BE-436F-9D70-113DC45617B6}">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83D707-819C-4D7E-88E8-EDEA9693C513}">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4D71C7-97B6-494D-8D1A-DC912E2448A5}">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a:t>Centralized team working on entire Azure surface area</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4DF61-2B1A-49BD-A9A6-71CF8CA2D968}">
      <dsp:nvSpPr>
        <dsp:cNvPr id="0" name=""/>
        <dsp:cNvSpPr/>
      </dsp:nvSpPr>
      <dsp:spPr>
        <a:xfrm>
          <a:off x="571460" y="1244843"/>
          <a:ext cx="1749937" cy="174993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B27CA1-086A-4A95-A925-36DD300C1181}">
      <dsp:nvSpPr>
        <dsp:cNvPr id="0" name=""/>
        <dsp:cNvSpPr/>
      </dsp:nvSpPr>
      <dsp:spPr>
        <a:xfrm>
          <a:off x="944398" y="1617781"/>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3251D0-CD40-4293-B22C-9A64FD0BEF67}">
      <dsp:nvSpPr>
        <dsp:cNvPr id="0" name=""/>
        <dsp:cNvSpPr/>
      </dsp:nvSpPr>
      <dsp:spPr>
        <a:xfrm>
          <a:off x="12054" y="3539844"/>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r>
            <a:rPr lang="en-US" sz="4400" kern="1200" dirty="0"/>
            <a:t>Safety</a:t>
          </a:r>
        </a:p>
      </dsp:txBody>
      <dsp:txXfrm>
        <a:off x="12054" y="3539844"/>
        <a:ext cx="2868750" cy="720000"/>
      </dsp:txXfrm>
    </dsp:sp>
    <dsp:sp modelId="{5087CE15-ADFE-4544-B5EB-F8548765B914}">
      <dsp:nvSpPr>
        <dsp:cNvPr id="0" name=""/>
        <dsp:cNvSpPr/>
      </dsp:nvSpPr>
      <dsp:spPr>
        <a:xfrm>
          <a:off x="3942241" y="1244843"/>
          <a:ext cx="1749937" cy="1749937"/>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87B67A3-760F-4F83-9009-65C8FB61ED3C}">
      <dsp:nvSpPr>
        <dsp:cNvPr id="0" name=""/>
        <dsp:cNvSpPr/>
      </dsp:nvSpPr>
      <dsp:spPr>
        <a:xfrm>
          <a:off x="4315179" y="1617781"/>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BC3D5B-B85E-45D8-BC5D-28C440F9AE70}">
      <dsp:nvSpPr>
        <dsp:cNvPr id="0" name=""/>
        <dsp:cNvSpPr/>
      </dsp:nvSpPr>
      <dsp:spPr>
        <a:xfrm>
          <a:off x="3382835" y="3539844"/>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r>
            <a:rPr lang="en-US" sz="4400" kern="1200" dirty="0"/>
            <a:t>Sanity</a:t>
          </a:r>
        </a:p>
      </dsp:txBody>
      <dsp:txXfrm>
        <a:off x="3382835" y="3539844"/>
        <a:ext cx="2868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22B5D-49C1-4645-A3E5-15D79171B2DF}">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CF0595-8606-4CEF-A8B4-8A568867E289}">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Security</a:t>
          </a:r>
        </a:p>
      </dsp:txBody>
      <dsp:txXfrm>
        <a:off x="127800" y="2355670"/>
        <a:ext cx="1800000" cy="720000"/>
      </dsp:txXfrm>
    </dsp:sp>
    <dsp:sp modelId="{1D42D232-4E40-4BE7-B452-261EC89AED7A}">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4CDF6A-31F1-4BF4-9649-48C39E341046}">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Scale</a:t>
          </a:r>
        </a:p>
      </dsp:txBody>
      <dsp:txXfrm>
        <a:off x="2242800" y="2355670"/>
        <a:ext cx="1800000" cy="720000"/>
      </dsp:txXfrm>
    </dsp:sp>
    <dsp:sp modelId="{0A065962-DFBF-49AF-AEC9-54B32CF1059D}">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826F52-87CD-43EA-8A10-90BE38B77877}">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Save money</a:t>
          </a:r>
        </a:p>
      </dsp:txBody>
      <dsp:txXfrm>
        <a:off x="4357800" y="2355670"/>
        <a:ext cx="1800000" cy="720000"/>
      </dsp:txXfrm>
    </dsp:sp>
    <dsp:sp modelId="{83DDA016-46DF-4C19-941F-0DDEAAA8002B}">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BC017E-501C-40A9-A166-7E44C358A812}">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Flexibility</a:t>
          </a:r>
        </a:p>
      </dsp:txBody>
      <dsp:txXfrm>
        <a:off x="6472800" y="2355670"/>
        <a:ext cx="1800000" cy="720000"/>
      </dsp:txXfrm>
    </dsp:sp>
    <dsp:sp modelId="{66F0EA86-CA09-4ED3-8922-EAE872219562}">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65AD6B-DCE1-4271-BF95-7B75657EE1DE}">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Deliver Value</a:t>
          </a:r>
        </a:p>
      </dsp:txBody>
      <dsp:txXfrm>
        <a:off x="8587800" y="2355670"/>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B0C17-DFF8-443B-AFA9-EE06510BE100}">
      <dsp:nvSpPr>
        <dsp:cNvPr id="0" name=""/>
        <dsp:cNvSpPr/>
      </dsp:nvSpPr>
      <dsp:spPr>
        <a:xfrm>
          <a:off x="1020487" y="286579"/>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0A4A04-9762-4330-B77F-AC361B3C18A2}">
      <dsp:nvSpPr>
        <dsp:cNvPr id="0" name=""/>
        <dsp:cNvSpPr/>
      </dsp:nvSpPr>
      <dsp:spPr>
        <a:xfrm>
          <a:off x="393" y="1508557"/>
          <a:ext cx="3138750" cy="1251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b="0" kern="1200" dirty="0"/>
            <a:t>Make Azure the platform of choice for ALL developers </a:t>
          </a:r>
        </a:p>
      </dsp:txBody>
      <dsp:txXfrm>
        <a:off x="393" y="1508557"/>
        <a:ext cx="3138750" cy="1251703"/>
      </dsp:txXfrm>
    </dsp:sp>
    <dsp:sp modelId="{A64173BD-1919-4CCA-8EC5-01BB5A074C9D}">
      <dsp:nvSpPr>
        <dsp:cNvPr id="0" name=""/>
        <dsp:cNvSpPr/>
      </dsp:nvSpPr>
      <dsp:spPr>
        <a:xfrm>
          <a:off x="393" y="2817663"/>
          <a:ext cx="3138750" cy="339044"/>
        </a:xfrm>
        <a:prstGeom prst="rect">
          <a:avLst/>
        </a:prstGeom>
        <a:noFill/>
        <a:ln>
          <a:noFill/>
        </a:ln>
        <a:effectLst/>
      </dsp:spPr>
      <dsp:style>
        <a:lnRef idx="0">
          <a:scrgbClr r="0" g="0" b="0"/>
        </a:lnRef>
        <a:fillRef idx="0">
          <a:scrgbClr r="0" g="0" b="0"/>
        </a:fillRef>
        <a:effectRef idx="0">
          <a:scrgbClr r="0" g="0" b="0"/>
        </a:effectRef>
        <a:fontRef idx="minor"/>
      </dsp:style>
    </dsp:sp>
    <dsp:sp modelId="{DAB76415-BEF5-4FFC-B696-965D1DA244EB}">
      <dsp:nvSpPr>
        <dsp:cNvPr id="0" name=""/>
        <dsp:cNvSpPr/>
      </dsp:nvSpPr>
      <dsp:spPr>
        <a:xfrm>
          <a:off x="4708518" y="286579"/>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BFC3C0-EB74-48EE-B87D-34B632799C55}">
      <dsp:nvSpPr>
        <dsp:cNvPr id="0" name=""/>
        <dsp:cNvSpPr/>
      </dsp:nvSpPr>
      <dsp:spPr>
        <a:xfrm>
          <a:off x="3688425" y="1508557"/>
          <a:ext cx="3138750" cy="1251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b="0" kern="1200"/>
            <a:t>Meet the developer where they are</a:t>
          </a:r>
        </a:p>
      </dsp:txBody>
      <dsp:txXfrm>
        <a:off x="3688425" y="1508557"/>
        <a:ext cx="3138750" cy="1251703"/>
      </dsp:txXfrm>
    </dsp:sp>
    <dsp:sp modelId="{A8E47628-4745-4308-810D-3A8A089F4A96}">
      <dsp:nvSpPr>
        <dsp:cNvPr id="0" name=""/>
        <dsp:cNvSpPr/>
      </dsp:nvSpPr>
      <dsp:spPr>
        <a:xfrm>
          <a:off x="3688425" y="2817663"/>
          <a:ext cx="3138750" cy="339044"/>
        </a:xfrm>
        <a:prstGeom prst="rect">
          <a:avLst/>
        </a:prstGeom>
        <a:noFill/>
        <a:ln>
          <a:noFill/>
        </a:ln>
        <a:effectLst/>
      </dsp:spPr>
      <dsp:style>
        <a:lnRef idx="0">
          <a:scrgbClr r="0" g="0" b="0"/>
        </a:lnRef>
        <a:fillRef idx="0">
          <a:scrgbClr r="0" g="0" b="0"/>
        </a:fillRef>
        <a:effectRef idx="0">
          <a:scrgbClr r="0" g="0" b="0"/>
        </a:effectRef>
        <a:fontRef idx="minor"/>
      </dsp:style>
    </dsp:sp>
    <dsp:sp modelId="{69506661-3782-450D-87C2-7E2D38917C31}">
      <dsp:nvSpPr>
        <dsp:cNvPr id="0" name=""/>
        <dsp:cNvSpPr/>
      </dsp:nvSpPr>
      <dsp:spPr>
        <a:xfrm>
          <a:off x="8396550" y="286579"/>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F6ED5C-B8D4-4795-8426-BFCAE9876BAC}">
      <dsp:nvSpPr>
        <dsp:cNvPr id="0" name=""/>
        <dsp:cNvSpPr/>
      </dsp:nvSpPr>
      <dsp:spPr>
        <a:xfrm>
          <a:off x="7376456" y="1508557"/>
          <a:ext cx="3138750" cy="1251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b="0" kern="1200"/>
            <a:t>Frictionless and productive command line experience for developing and operating on Azure</a:t>
          </a:r>
        </a:p>
      </dsp:txBody>
      <dsp:txXfrm>
        <a:off x="7376456" y="1508557"/>
        <a:ext cx="3138750" cy="1251703"/>
      </dsp:txXfrm>
    </dsp:sp>
    <dsp:sp modelId="{76C6FE61-5D0C-40AC-B8DD-3AEA371F11E2}">
      <dsp:nvSpPr>
        <dsp:cNvPr id="0" name=""/>
        <dsp:cNvSpPr/>
      </dsp:nvSpPr>
      <dsp:spPr>
        <a:xfrm>
          <a:off x="7376456" y="2817663"/>
          <a:ext cx="3138750" cy="33904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CA8587-67E6-4FCE-A800-D77CE139555E}">
      <dsp:nvSpPr>
        <dsp:cNvPr id="0" name=""/>
        <dsp:cNvSpPr/>
      </dsp:nvSpPr>
      <dsp:spPr>
        <a:xfrm>
          <a:off x="0" y="5520"/>
          <a:ext cx="10515600" cy="7233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F1C418-0739-4759-9755-8E19C5BB1240}">
      <dsp:nvSpPr>
        <dsp:cNvPr id="0" name=""/>
        <dsp:cNvSpPr/>
      </dsp:nvSpPr>
      <dsp:spPr>
        <a:xfrm>
          <a:off x="218823" y="168281"/>
          <a:ext cx="397860" cy="3978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301A5C-B701-4CB6-BCAC-F4EF2D1B3AF0}">
      <dsp:nvSpPr>
        <dsp:cNvPr id="0" name=""/>
        <dsp:cNvSpPr/>
      </dsp:nvSpPr>
      <dsp:spPr>
        <a:xfrm>
          <a:off x="835507" y="5520"/>
          <a:ext cx="9679276"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44550">
            <a:lnSpc>
              <a:spcPct val="100000"/>
            </a:lnSpc>
            <a:spcBef>
              <a:spcPct val="0"/>
            </a:spcBef>
            <a:spcAft>
              <a:spcPct val="35000"/>
            </a:spcAft>
            <a:buNone/>
          </a:pPr>
          <a:r>
            <a:rPr lang="en-US" sz="1900" kern="1200"/>
            <a:t>Multi-year agreement with </a:t>
          </a:r>
          <a:r>
            <a:rPr lang="en-US" sz="1900" kern="1200" err="1"/>
            <a:t>HashiCorp</a:t>
          </a:r>
          <a:r>
            <a:rPr lang="en-US" sz="1900" kern="1200"/>
            <a:t> for collaboration on Terraform providers for Azure</a:t>
          </a:r>
        </a:p>
      </dsp:txBody>
      <dsp:txXfrm>
        <a:off x="835507" y="5520"/>
        <a:ext cx="9679276" cy="723382"/>
      </dsp:txXfrm>
    </dsp:sp>
    <dsp:sp modelId="{D9896B06-16ED-459F-A7A9-6D678AE3C21B}">
      <dsp:nvSpPr>
        <dsp:cNvPr id="0" name=""/>
        <dsp:cNvSpPr/>
      </dsp:nvSpPr>
      <dsp:spPr>
        <a:xfrm>
          <a:off x="0" y="909749"/>
          <a:ext cx="10515600" cy="7233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99F04D-D77D-4D97-B913-A7D705FFFB3E}">
      <dsp:nvSpPr>
        <dsp:cNvPr id="0" name=""/>
        <dsp:cNvSpPr/>
      </dsp:nvSpPr>
      <dsp:spPr>
        <a:xfrm>
          <a:off x="218823" y="1072510"/>
          <a:ext cx="397860" cy="3978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3D8C42-15B8-4A65-8722-C43466DAD01E}">
      <dsp:nvSpPr>
        <dsp:cNvPr id="0" name=""/>
        <dsp:cNvSpPr/>
      </dsp:nvSpPr>
      <dsp:spPr>
        <a:xfrm>
          <a:off x="835507" y="909749"/>
          <a:ext cx="4732020"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44550">
            <a:lnSpc>
              <a:spcPct val="100000"/>
            </a:lnSpc>
            <a:spcBef>
              <a:spcPct val="0"/>
            </a:spcBef>
            <a:spcAft>
              <a:spcPct val="35000"/>
            </a:spcAft>
            <a:buNone/>
          </a:pPr>
          <a:r>
            <a:rPr lang="en-US" sz="1900" kern="1200"/>
            <a:t>Public milestones and regular release cadence</a:t>
          </a:r>
        </a:p>
      </dsp:txBody>
      <dsp:txXfrm>
        <a:off x="835507" y="909749"/>
        <a:ext cx="4732020" cy="723382"/>
      </dsp:txXfrm>
    </dsp:sp>
    <dsp:sp modelId="{B44A2238-94E7-4145-B5CF-71F1CE86FB7B}">
      <dsp:nvSpPr>
        <dsp:cNvPr id="0" name=""/>
        <dsp:cNvSpPr/>
      </dsp:nvSpPr>
      <dsp:spPr>
        <a:xfrm>
          <a:off x="5567527" y="909749"/>
          <a:ext cx="4947256"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488950">
            <a:lnSpc>
              <a:spcPct val="100000"/>
            </a:lnSpc>
            <a:spcBef>
              <a:spcPct val="0"/>
            </a:spcBef>
            <a:spcAft>
              <a:spcPct val="35000"/>
            </a:spcAft>
            <a:buNone/>
          </a:pPr>
          <a:r>
            <a:rPr lang="en-US" sz="1100" kern="1200"/>
            <a:t>Tracked publicly in GitHub at </a:t>
          </a:r>
        </a:p>
        <a:p>
          <a:pPr marL="0" lvl="0" indent="0" algn="l" defTabSz="488950">
            <a:lnSpc>
              <a:spcPct val="100000"/>
            </a:lnSpc>
            <a:spcBef>
              <a:spcPct val="0"/>
            </a:spcBef>
            <a:spcAft>
              <a:spcPct val="35000"/>
            </a:spcAft>
            <a:buNone/>
          </a:pPr>
          <a:r>
            <a:rPr lang="en-US" sz="1100" kern="1200">
              <a:hlinkClick xmlns:r="http://schemas.openxmlformats.org/officeDocument/2006/relationships" r:id="rId5"/>
            </a:rPr>
            <a:t>http://github.com/terraform-providers/terraform-provider-azurerm</a:t>
          </a:r>
          <a:r>
            <a:rPr lang="en-US" sz="1100" kern="1200"/>
            <a:t> </a:t>
          </a:r>
        </a:p>
        <a:p>
          <a:pPr marL="0" lvl="0" indent="0" algn="l" defTabSz="488950">
            <a:lnSpc>
              <a:spcPct val="100000"/>
            </a:lnSpc>
            <a:spcBef>
              <a:spcPct val="0"/>
            </a:spcBef>
            <a:spcAft>
              <a:spcPct val="35000"/>
            </a:spcAft>
            <a:buNone/>
          </a:pPr>
          <a:r>
            <a:rPr lang="en-US" sz="1100" kern="1200" dirty="0"/>
            <a:t>Releases occur every 1 weeks</a:t>
          </a:r>
        </a:p>
      </dsp:txBody>
      <dsp:txXfrm>
        <a:off x="5567527" y="909749"/>
        <a:ext cx="4947256" cy="723382"/>
      </dsp:txXfrm>
    </dsp:sp>
    <dsp:sp modelId="{74ECB6A8-0FEE-4FFF-9F5A-34C382CB167E}">
      <dsp:nvSpPr>
        <dsp:cNvPr id="0" name=""/>
        <dsp:cNvSpPr/>
      </dsp:nvSpPr>
      <dsp:spPr>
        <a:xfrm>
          <a:off x="0" y="1813977"/>
          <a:ext cx="10515600" cy="7233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B39A66-7CEF-41AB-BAFF-66D4963E4C2C}">
      <dsp:nvSpPr>
        <dsp:cNvPr id="0" name=""/>
        <dsp:cNvSpPr/>
      </dsp:nvSpPr>
      <dsp:spPr>
        <a:xfrm>
          <a:off x="218823" y="1976738"/>
          <a:ext cx="397860" cy="39786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0B46F1-6A0A-4097-A023-95BBE7D8B9AD}">
      <dsp:nvSpPr>
        <dsp:cNvPr id="0" name=""/>
        <dsp:cNvSpPr/>
      </dsp:nvSpPr>
      <dsp:spPr>
        <a:xfrm>
          <a:off x="835507" y="1813977"/>
          <a:ext cx="9679276"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44550">
            <a:lnSpc>
              <a:spcPct val="100000"/>
            </a:lnSpc>
            <a:spcBef>
              <a:spcPct val="0"/>
            </a:spcBef>
            <a:spcAft>
              <a:spcPct val="35000"/>
            </a:spcAft>
            <a:buNone/>
          </a:pPr>
          <a:r>
            <a:rPr lang="en-US" sz="1900" kern="1200"/>
            <a:t>Dedicated Azure engineering team</a:t>
          </a:r>
        </a:p>
      </dsp:txBody>
      <dsp:txXfrm>
        <a:off x="835507" y="1813977"/>
        <a:ext cx="9679276" cy="723382"/>
      </dsp:txXfrm>
    </dsp:sp>
    <dsp:sp modelId="{CAF4E2AF-3362-4B09-BB34-BDBA28DD33A9}">
      <dsp:nvSpPr>
        <dsp:cNvPr id="0" name=""/>
        <dsp:cNvSpPr/>
      </dsp:nvSpPr>
      <dsp:spPr>
        <a:xfrm>
          <a:off x="0" y="2718206"/>
          <a:ext cx="10515600" cy="7233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B20A0D-3BD8-4CA8-AA54-11EB04FD97C4}">
      <dsp:nvSpPr>
        <dsp:cNvPr id="0" name=""/>
        <dsp:cNvSpPr/>
      </dsp:nvSpPr>
      <dsp:spPr>
        <a:xfrm>
          <a:off x="218823" y="2880967"/>
          <a:ext cx="397860" cy="397860"/>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270AE2-EF7C-499E-9F3C-0080194C7183}">
      <dsp:nvSpPr>
        <dsp:cNvPr id="0" name=""/>
        <dsp:cNvSpPr/>
      </dsp:nvSpPr>
      <dsp:spPr>
        <a:xfrm>
          <a:off x="835507" y="2718206"/>
          <a:ext cx="9679276"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44550">
            <a:lnSpc>
              <a:spcPct val="100000"/>
            </a:lnSpc>
            <a:spcBef>
              <a:spcPct val="0"/>
            </a:spcBef>
            <a:spcAft>
              <a:spcPct val="35000"/>
            </a:spcAft>
            <a:buNone/>
          </a:pPr>
          <a:r>
            <a:rPr lang="en-US" sz="1900" kern="1200"/>
            <a:t>Microsoft 1</a:t>
          </a:r>
          <a:r>
            <a:rPr lang="en-US" sz="1900" kern="1200" baseline="30000"/>
            <a:t>st</a:t>
          </a:r>
          <a:r>
            <a:rPr lang="en-US" sz="1900" kern="1200"/>
            <a:t> line Support</a:t>
          </a:r>
        </a:p>
      </dsp:txBody>
      <dsp:txXfrm>
        <a:off x="835507" y="2718206"/>
        <a:ext cx="9679276" cy="723382"/>
      </dsp:txXfrm>
    </dsp:sp>
    <dsp:sp modelId="{C9545901-C46F-4F2F-B879-21EA435809AD}">
      <dsp:nvSpPr>
        <dsp:cNvPr id="0" name=""/>
        <dsp:cNvSpPr/>
      </dsp:nvSpPr>
      <dsp:spPr>
        <a:xfrm>
          <a:off x="0" y="3622434"/>
          <a:ext cx="10515600" cy="7233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164564-E609-4697-8259-771A68463A56}">
      <dsp:nvSpPr>
        <dsp:cNvPr id="0" name=""/>
        <dsp:cNvSpPr/>
      </dsp:nvSpPr>
      <dsp:spPr>
        <a:xfrm>
          <a:off x="218823" y="3785195"/>
          <a:ext cx="397860" cy="397860"/>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E475A4-A08C-4F7B-94EE-F14F4725D48D}">
      <dsp:nvSpPr>
        <dsp:cNvPr id="0" name=""/>
        <dsp:cNvSpPr/>
      </dsp:nvSpPr>
      <dsp:spPr>
        <a:xfrm>
          <a:off x="835507" y="3622434"/>
          <a:ext cx="4732020"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44550">
            <a:lnSpc>
              <a:spcPct val="100000"/>
            </a:lnSpc>
            <a:spcBef>
              <a:spcPct val="0"/>
            </a:spcBef>
            <a:spcAft>
              <a:spcPct val="35000"/>
            </a:spcAft>
            <a:buNone/>
          </a:pPr>
          <a:r>
            <a:rPr lang="en-US" sz="1900" kern="1200"/>
            <a:t>Documentation &amp; tutorials</a:t>
          </a:r>
        </a:p>
      </dsp:txBody>
      <dsp:txXfrm>
        <a:off x="835507" y="3622434"/>
        <a:ext cx="4732020" cy="723382"/>
      </dsp:txXfrm>
    </dsp:sp>
    <dsp:sp modelId="{00E762B0-B480-42E9-9865-DC557441C8B4}">
      <dsp:nvSpPr>
        <dsp:cNvPr id="0" name=""/>
        <dsp:cNvSpPr/>
      </dsp:nvSpPr>
      <dsp:spPr>
        <a:xfrm>
          <a:off x="5567527" y="3622434"/>
          <a:ext cx="4947256"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488950">
            <a:lnSpc>
              <a:spcPct val="100000"/>
            </a:lnSpc>
            <a:spcBef>
              <a:spcPct val="0"/>
            </a:spcBef>
            <a:spcAft>
              <a:spcPct val="35000"/>
            </a:spcAft>
            <a:buNone/>
          </a:pPr>
          <a:r>
            <a:rPr lang="en-US" sz="1100" kern="1200">
              <a:hlinkClick xmlns:r="http://schemas.openxmlformats.org/officeDocument/2006/relationships" r:id="rId12"/>
            </a:rPr>
            <a:t>https://docs.Microsoft.com/azure/terraform</a:t>
          </a:r>
          <a:r>
            <a:rPr lang="en-US" sz="1100" kern="1200"/>
            <a:t> </a:t>
          </a:r>
        </a:p>
        <a:p>
          <a:pPr marL="0" lvl="0" indent="0" algn="l" defTabSz="488950">
            <a:lnSpc>
              <a:spcPct val="100000"/>
            </a:lnSpc>
            <a:spcBef>
              <a:spcPct val="0"/>
            </a:spcBef>
            <a:spcAft>
              <a:spcPct val="35000"/>
            </a:spcAft>
            <a:buNone/>
          </a:pPr>
          <a:r>
            <a:rPr lang="en-US" sz="1100" kern="1200">
              <a:hlinkClick xmlns:r="http://schemas.openxmlformats.org/officeDocument/2006/relationships" r:id="rId13"/>
            </a:rPr>
            <a:t>https://learn.hashicorp.com/terraform?track=azure#azure</a:t>
          </a:r>
          <a:endParaRPr lang="en-US" sz="1100" kern="1200"/>
        </a:p>
      </dsp:txBody>
      <dsp:txXfrm>
        <a:off x="5567527" y="3622434"/>
        <a:ext cx="4947256" cy="7233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EAA322-CB67-4B02-B2BF-62861670F7B4}">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F14806-E0EA-4BE2-9C4D-C2EBAAF872DF}">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0CDBBD-DD19-428A-B8CD-6593185C0356}">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Required</a:t>
          </a:r>
        </a:p>
      </dsp:txBody>
      <dsp:txXfrm>
        <a:off x="1429899" y="2442"/>
        <a:ext cx="5083704" cy="1238008"/>
      </dsp:txXfrm>
    </dsp:sp>
    <dsp:sp modelId="{DB644D7B-63E5-4ADE-9E5B-6860F97F68EC}">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DA12CD-8B4B-4082-BA30-869173BCD3B1}">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2B2D04-C131-4DE5-8F78-1929765AA7D2}">
      <dsp:nvSpPr>
        <dsp:cNvPr id="0" name=""/>
        <dsp:cNvSpPr/>
      </dsp:nvSpPr>
      <dsp:spPr>
        <a:xfrm>
          <a:off x="1429899" y="1549953"/>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Purpose</a:t>
          </a:r>
        </a:p>
      </dsp:txBody>
      <dsp:txXfrm>
        <a:off x="1429899" y="1549953"/>
        <a:ext cx="2931121" cy="1238008"/>
      </dsp:txXfrm>
    </dsp:sp>
    <dsp:sp modelId="{1AB17BF1-6308-46A9-89D2-80EE9F882B72}">
      <dsp:nvSpPr>
        <dsp:cNvPr id="0" name=""/>
        <dsp:cNvSpPr/>
      </dsp:nvSpPr>
      <dsp:spPr>
        <a:xfrm>
          <a:off x="4361021" y="1549953"/>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488950">
            <a:lnSpc>
              <a:spcPct val="100000"/>
            </a:lnSpc>
            <a:spcBef>
              <a:spcPct val="0"/>
            </a:spcBef>
            <a:spcAft>
              <a:spcPct val="35000"/>
            </a:spcAft>
            <a:buNone/>
          </a:pPr>
          <a:r>
            <a:rPr lang="en-US" sz="1100" kern="1200"/>
            <a:t>Map config to “real world”</a:t>
          </a:r>
        </a:p>
        <a:p>
          <a:pPr marL="0" lvl="0" indent="0" algn="l" defTabSz="488950">
            <a:lnSpc>
              <a:spcPct val="100000"/>
            </a:lnSpc>
            <a:spcBef>
              <a:spcPct val="0"/>
            </a:spcBef>
            <a:spcAft>
              <a:spcPct val="35000"/>
            </a:spcAft>
            <a:buNone/>
          </a:pPr>
          <a:r>
            <a:rPr lang="en-US" sz="1100" kern="1200"/>
            <a:t>Create Plan</a:t>
          </a:r>
        </a:p>
        <a:p>
          <a:pPr marL="0" lvl="0" indent="0" algn="l" defTabSz="488950">
            <a:lnSpc>
              <a:spcPct val="100000"/>
            </a:lnSpc>
            <a:spcBef>
              <a:spcPct val="0"/>
            </a:spcBef>
            <a:spcAft>
              <a:spcPct val="35000"/>
            </a:spcAft>
            <a:buNone/>
          </a:pPr>
          <a:r>
            <a:rPr lang="en-US" sz="1100" kern="1200"/>
            <a:t>Update “real world”</a:t>
          </a:r>
        </a:p>
      </dsp:txBody>
      <dsp:txXfrm>
        <a:off x="4361021" y="1549953"/>
        <a:ext cx="2152582" cy="1238008"/>
      </dsp:txXfrm>
    </dsp:sp>
    <dsp:sp modelId="{8AE71323-08FF-4E84-8385-B5B7FE3360EC}">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D27793-F6EF-42F9-B221-D1888B53BB9A}">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808A75-D010-473E-B1A5-B5FC053D7B21}">
      <dsp:nvSpPr>
        <dsp:cNvPr id="0" name=""/>
        <dsp:cNvSpPr/>
      </dsp:nvSpPr>
      <dsp:spPr>
        <a:xfrm>
          <a:off x="1429899" y="3097464"/>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Contains</a:t>
          </a:r>
        </a:p>
      </dsp:txBody>
      <dsp:txXfrm>
        <a:off x="1429899" y="3097464"/>
        <a:ext cx="2931121" cy="1238008"/>
      </dsp:txXfrm>
    </dsp:sp>
    <dsp:sp modelId="{56CD9F76-7F6D-41C7-8613-7EFEBF228814}">
      <dsp:nvSpPr>
        <dsp:cNvPr id="0" name=""/>
        <dsp:cNvSpPr/>
      </dsp:nvSpPr>
      <dsp:spPr>
        <a:xfrm>
          <a:off x="4361021" y="3097464"/>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488950">
            <a:lnSpc>
              <a:spcPct val="100000"/>
            </a:lnSpc>
            <a:spcBef>
              <a:spcPct val="0"/>
            </a:spcBef>
            <a:spcAft>
              <a:spcPct val="35000"/>
            </a:spcAft>
            <a:buNone/>
          </a:pPr>
          <a:r>
            <a:rPr lang="en-US" sz="1100" kern="1200"/>
            <a:t>Managed Infrastructure mapping</a:t>
          </a:r>
        </a:p>
        <a:p>
          <a:pPr marL="0" lvl="0" indent="0" algn="l" defTabSz="488950">
            <a:lnSpc>
              <a:spcPct val="100000"/>
            </a:lnSpc>
            <a:spcBef>
              <a:spcPct val="0"/>
            </a:spcBef>
            <a:spcAft>
              <a:spcPct val="35000"/>
            </a:spcAft>
            <a:buNone/>
          </a:pPr>
          <a:r>
            <a:rPr lang="en-US" sz="1100" kern="1200" dirty="0"/>
            <a:t>Values</a:t>
          </a:r>
        </a:p>
        <a:p>
          <a:pPr marL="0" lvl="0" indent="0" algn="l" defTabSz="488950">
            <a:lnSpc>
              <a:spcPct val="100000"/>
            </a:lnSpc>
            <a:spcBef>
              <a:spcPct val="0"/>
            </a:spcBef>
            <a:spcAft>
              <a:spcPct val="35000"/>
            </a:spcAft>
            <a:buNone/>
          </a:pPr>
          <a:r>
            <a:rPr lang="en-US" sz="1100" kern="1200"/>
            <a:t>Configuration</a:t>
          </a:r>
        </a:p>
        <a:p>
          <a:pPr marL="0" lvl="0" indent="0" algn="l" defTabSz="488950">
            <a:lnSpc>
              <a:spcPct val="100000"/>
            </a:lnSpc>
            <a:spcBef>
              <a:spcPct val="0"/>
            </a:spcBef>
            <a:spcAft>
              <a:spcPct val="35000"/>
            </a:spcAft>
            <a:buNone/>
          </a:pPr>
          <a:r>
            <a:rPr lang="en-US" sz="1100" kern="1200"/>
            <a:t>Metadata - dependencies</a:t>
          </a:r>
        </a:p>
      </dsp:txBody>
      <dsp:txXfrm>
        <a:off x="4361021" y="3097464"/>
        <a:ext cx="2152582" cy="1238008"/>
      </dsp:txXfrm>
    </dsp:sp>
    <dsp:sp modelId="{ADD60B3F-75F9-4048-9543-89D2964A24D6}">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96D54C-C4FE-478F-9E1D-4CC96C73E927}">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215BA6-3458-4655-8C78-725095F81D47}">
      <dsp:nvSpPr>
        <dsp:cNvPr id="0" name=""/>
        <dsp:cNvSpPr/>
      </dsp:nvSpPr>
      <dsp:spPr>
        <a:xfrm>
          <a:off x="1429899" y="4644974"/>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Types</a:t>
          </a:r>
        </a:p>
      </dsp:txBody>
      <dsp:txXfrm>
        <a:off x="1429899" y="4644974"/>
        <a:ext cx="2931121" cy="1238008"/>
      </dsp:txXfrm>
    </dsp:sp>
    <dsp:sp modelId="{E74F38AF-9976-4711-8323-687B3F5A312C}">
      <dsp:nvSpPr>
        <dsp:cNvPr id="0" name=""/>
        <dsp:cNvSpPr/>
      </dsp:nvSpPr>
      <dsp:spPr>
        <a:xfrm>
          <a:off x="4361021" y="4644974"/>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488950">
            <a:lnSpc>
              <a:spcPct val="100000"/>
            </a:lnSpc>
            <a:spcBef>
              <a:spcPct val="0"/>
            </a:spcBef>
            <a:spcAft>
              <a:spcPct val="35000"/>
            </a:spcAft>
            <a:buNone/>
          </a:pPr>
          <a:r>
            <a:rPr lang="en-US" sz="1100" kern="1200"/>
            <a:t>Standard</a:t>
          </a:r>
        </a:p>
        <a:p>
          <a:pPr marL="0" lvl="0" indent="0" algn="l" defTabSz="488950">
            <a:lnSpc>
              <a:spcPct val="100000"/>
            </a:lnSpc>
            <a:spcBef>
              <a:spcPct val="0"/>
            </a:spcBef>
            <a:spcAft>
              <a:spcPct val="35000"/>
            </a:spcAft>
            <a:buNone/>
          </a:pPr>
          <a:r>
            <a:rPr lang="en-US" sz="1100" kern="1200"/>
            <a:t>Enhanced</a:t>
          </a:r>
        </a:p>
      </dsp:txBody>
      <dsp:txXfrm>
        <a:off x="4361021" y="4644974"/>
        <a:ext cx="2152582" cy="12380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41FB7-ED4E-4DDE-B648-41E1F828BF44}">
      <dsp:nvSpPr>
        <dsp:cNvPr id="0" name=""/>
        <dsp:cNvSpPr/>
      </dsp:nvSpPr>
      <dsp:spPr>
        <a:xfrm>
          <a:off x="1020487" y="1054158"/>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347EB0-2771-4270-AC7A-62EFEEEBEB71}">
      <dsp:nvSpPr>
        <dsp:cNvPr id="0" name=""/>
        <dsp:cNvSpPr/>
      </dsp:nvSpPr>
      <dsp:spPr>
        <a:xfrm>
          <a:off x="393" y="2249170"/>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a:t>Default</a:t>
          </a:r>
        </a:p>
      </dsp:txBody>
      <dsp:txXfrm>
        <a:off x="393" y="2249170"/>
        <a:ext cx="3138750" cy="470812"/>
      </dsp:txXfrm>
    </dsp:sp>
    <dsp:sp modelId="{28AB6E51-0856-43B7-96C9-9E69F99D9ED6}">
      <dsp:nvSpPr>
        <dsp:cNvPr id="0" name=""/>
        <dsp:cNvSpPr/>
      </dsp:nvSpPr>
      <dsp:spPr>
        <a:xfrm>
          <a:off x="393" y="2764843"/>
          <a:ext cx="3138750" cy="532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local</a:t>
          </a:r>
        </a:p>
      </dsp:txBody>
      <dsp:txXfrm>
        <a:off x="393" y="2764843"/>
        <a:ext cx="3138750" cy="532335"/>
      </dsp:txXfrm>
    </dsp:sp>
    <dsp:sp modelId="{66C0C941-82C4-48D1-A8FB-3BF0DD7B9F81}">
      <dsp:nvSpPr>
        <dsp:cNvPr id="0" name=""/>
        <dsp:cNvSpPr/>
      </dsp:nvSpPr>
      <dsp:spPr>
        <a:xfrm>
          <a:off x="4708518" y="1054158"/>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189D78-D706-4BD5-92D2-209F7826DC12}">
      <dsp:nvSpPr>
        <dsp:cNvPr id="0" name=""/>
        <dsp:cNvSpPr/>
      </dsp:nvSpPr>
      <dsp:spPr>
        <a:xfrm>
          <a:off x="3688425" y="2249170"/>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Standard Remote</a:t>
          </a:r>
        </a:p>
      </dsp:txBody>
      <dsp:txXfrm>
        <a:off x="3688425" y="2249170"/>
        <a:ext cx="3138750" cy="470812"/>
      </dsp:txXfrm>
    </dsp:sp>
    <dsp:sp modelId="{C29C066A-93CF-45AC-8715-9EA090019240}">
      <dsp:nvSpPr>
        <dsp:cNvPr id="0" name=""/>
        <dsp:cNvSpPr/>
      </dsp:nvSpPr>
      <dsp:spPr>
        <a:xfrm>
          <a:off x="3688425" y="2764843"/>
          <a:ext cx="3138750" cy="532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kern="1200"/>
            <a:t>AzureRM</a:t>
          </a:r>
          <a:r>
            <a:rPr lang="en-US" sz="1700" kern="1200"/>
            <a:t> (Blog storage), Artifactory, Consul</a:t>
          </a:r>
        </a:p>
      </dsp:txBody>
      <dsp:txXfrm>
        <a:off x="3688425" y="2764843"/>
        <a:ext cx="3138750" cy="532335"/>
      </dsp:txXfrm>
    </dsp:sp>
    <dsp:sp modelId="{EF337263-F07C-47E9-B07E-A3EA3EA0769D}">
      <dsp:nvSpPr>
        <dsp:cNvPr id="0" name=""/>
        <dsp:cNvSpPr/>
      </dsp:nvSpPr>
      <dsp:spPr>
        <a:xfrm>
          <a:off x="8396550" y="1054158"/>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B40DF1-A3B6-4824-9674-0CB228BC04E1}">
      <dsp:nvSpPr>
        <dsp:cNvPr id="0" name=""/>
        <dsp:cNvSpPr/>
      </dsp:nvSpPr>
      <dsp:spPr>
        <a:xfrm>
          <a:off x="7376456" y="2249170"/>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Enhanced Remote</a:t>
          </a:r>
        </a:p>
      </dsp:txBody>
      <dsp:txXfrm>
        <a:off x="7376456" y="2249170"/>
        <a:ext cx="3138750" cy="470812"/>
      </dsp:txXfrm>
    </dsp:sp>
    <dsp:sp modelId="{5D03A4DC-605F-4A7C-8CB9-3F3EA639B722}">
      <dsp:nvSpPr>
        <dsp:cNvPr id="0" name=""/>
        <dsp:cNvSpPr/>
      </dsp:nvSpPr>
      <dsp:spPr>
        <a:xfrm>
          <a:off x="7376456" y="2764843"/>
          <a:ext cx="3138750" cy="532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Terraform Cloud, Terraform Enterprise</a:t>
          </a:r>
        </a:p>
      </dsp:txBody>
      <dsp:txXfrm>
        <a:off x="7376456" y="2764843"/>
        <a:ext cx="3138750" cy="5323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26F97-0E92-104A-9666-C430093106D8}">
      <dsp:nvSpPr>
        <dsp:cNvPr id="0" name=""/>
        <dsp:cNvSpPr/>
      </dsp:nvSpPr>
      <dsp:spPr>
        <a:xfrm>
          <a:off x="8002" y="0"/>
          <a:ext cx="1476847"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Cloud</a:t>
          </a:r>
          <a:endParaRPr lang="en-US" sz="1800" kern="1200" dirty="0"/>
        </a:p>
      </dsp:txBody>
      <dsp:txXfrm>
        <a:off x="8002" y="0"/>
        <a:ext cx="1476847" cy="1554699"/>
      </dsp:txXfrm>
    </dsp:sp>
    <dsp:sp modelId="{F39A5508-056B-624D-B63A-03EFB76FE202}">
      <dsp:nvSpPr>
        <dsp:cNvPr id="0" name=""/>
        <dsp:cNvSpPr/>
      </dsp:nvSpPr>
      <dsp:spPr>
        <a:xfrm>
          <a:off x="155687" y="1555679"/>
          <a:ext cx="1181478" cy="59952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Azure</a:t>
          </a:r>
          <a:endParaRPr lang="en-US" sz="1700" kern="1200"/>
        </a:p>
      </dsp:txBody>
      <dsp:txXfrm>
        <a:off x="173246" y="1573238"/>
        <a:ext cx="1146360" cy="564405"/>
      </dsp:txXfrm>
    </dsp:sp>
    <dsp:sp modelId="{A0E3BA3E-A8E8-FF4F-A300-92F5E82C04A5}">
      <dsp:nvSpPr>
        <dsp:cNvPr id="0" name=""/>
        <dsp:cNvSpPr/>
      </dsp:nvSpPr>
      <dsp:spPr>
        <a:xfrm>
          <a:off x="155687" y="2247437"/>
          <a:ext cx="1181478" cy="59952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AWS</a:t>
          </a:r>
          <a:endParaRPr lang="en-US" sz="1700" kern="1200"/>
        </a:p>
      </dsp:txBody>
      <dsp:txXfrm>
        <a:off x="173246" y="2264996"/>
        <a:ext cx="1146360" cy="564405"/>
      </dsp:txXfrm>
    </dsp:sp>
    <dsp:sp modelId="{CD6549FA-F960-424E-B6E6-86E72A708DD7}">
      <dsp:nvSpPr>
        <dsp:cNvPr id="0" name=""/>
        <dsp:cNvSpPr/>
      </dsp:nvSpPr>
      <dsp:spPr>
        <a:xfrm>
          <a:off x="155687" y="2939194"/>
          <a:ext cx="1181478" cy="59952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Google</a:t>
          </a:r>
          <a:endParaRPr lang="en-US" sz="1700" kern="1200"/>
        </a:p>
      </dsp:txBody>
      <dsp:txXfrm>
        <a:off x="173246" y="2956753"/>
        <a:ext cx="1146360" cy="564405"/>
      </dsp:txXfrm>
    </dsp:sp>
    <dsp:sp modelId="{0150429D-1FF4-6A49-97F4-00660B2A9521}">
      <dsp:nvSpPr>
        <dsp:cNvPr id="0" name=""/>
        <dsp:cNvSpPr/>
      </dsp:nvSpPr>
      <dsp:spPr>
        <a:xfrm>
          <a:off x="155687" y="3630952"/>
          <a:ext cx="1181478" cy="59952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AliCloud</a:t>
          </a:r>
          <a:endParaRPr lang="en-US" sz="1700" kern="1200"/>
        </a:p>
      </dsp:txBody>
      <dsp:txXfrm>
        <a:off x="173246" y="3648511"/>
        <a:ext cx="1146360" cy="564405"/>
      </dsp:txXfrm>
    </dsp:sp>
    <dsp:sp modelId="{23135DD2-2C4A-D848-9D7D-761C12E6D7FD}">
      <dsp:nvSpPr>
        <dsp:cNvPr id="0" name=""/>
        <dsp:cNvSpPr/>
      </dsp:nvSpPr>
      <dsp:spPr>
        <a:xfrm>
          <a:off x="155687" y="4322709"/>
          <a:ext cx="1181478" cy="59952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OpenStack</a:t>
          </a:r>
          <a:endParaRPr lang="en-US" sz="1700" kern="1200"/>
        </a:p>
      </dsp:txBody>
      <dsp:txXfrm>
        <a:off x="173246" y="4340268"/>
        <a:ext cx="1146360" cy="564405"/>
      </dsp:txXfrm>
    </dsp:sp>
    <dsp:sp modelId="{67424DBB-D62E-A040-A8AC-8CBD9AB9B964}">
      <dsp:nvSpPr>
        <dsp:cNvPr id="0" name=""/>
        <dsp:cNvSpPr/>
      </dsp:nvSpPr>
      <dsp:spPr>
        <a:xfrm>
          <a:off x="1595614" y="0"/>
          <a:ext cx="1476847"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Infrastructure</a:t>
          </a:r>
          <a:endParaRPr lang="en-US" sz="1800" kern="1200" dirty="0"/>
        </a:p>
      </dsp:txBody>
      <dsp:txXfrm>
        <a:off x="1595614" y="0"/>
        <a:ext cx="1476847" cy="1554699"/>
      </dsp:txXfrm>
    </dsp:sp>
    <dsp:sp modelId="{417BE2EC-D8A6-1C49-AF55-5510A3B82B7B}">
      <dsp:nvSpPr>
        <dsp:cNvPr id="0" name=""/>
        <dsp:cNvSpPr/>
      </dsp:nvSpPr>
      <dsp:spPr>
        <a:xfrm>
          <a:off x="1743298" y="1555141"/>
          <a:ext cx="1181478" cy="101812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Kubernetes</a:t>
          </a:r>
          <a:endParaRPr lang="en-US" sz="1700" kern="1200"/>
        </a:p>
      </dsp:txBody>
      <dsp:txXfrm>
        <a:off x="1773118" y="1584961"/>
        <a:ext cx="1121838" cy="958480"/>
      </dsp:txXfrm>
    </dsp:sp>
    <dsp:sp modelId="{255164E9-1682-CE42-9386-FD7CEC797501}">
      <dsp:nvSpPr>
        <dsp:cNvPr id="0" name=""/>
        <dsp:cNvSpPr/>
      </dsp:nvSpPr>
      <dsp:spPr>
        <a:xfrm>
          <a:off x="1743298" y="2729896"/>
          <a:ext cx="1181478" cy="101812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Docker</a:t>
          </a:r>
          <a:endParaRPr lang="en-US" sz="1700" kern="1200"/>
        </a:p>
      </dsp:txBody>
      <dsp:txXfrm>
        <a:off x="1773118" y="2759716"/>
        <a:ext cx="1121838" cy="958480"/>
      </dsp:txXfrm>
    </dsp:sp>
    <dsp:sp modelId="{561503BE-D0A7-784A-9C65-0BD89AD283EB}">
      <dsp:nvSpPr>
        <dsp:cNvPr id="0" name=""/>
        <dsp:cNvSpPr/>
      </dsp:nvSpPr>
      <dsp:spPr>
        <a:xfrm>
          <a:off x="1743298" y="3904650"/>
          <a:ext cx="1181478" cy="101812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Rancher</a:t>
          </a:r>
          <a:endParaRPr lang="en-US" sz="1700" kern="1200"/>
        </a:p>
      </dsp:txBody>
      <dsp:txXfrm>
        <a:off x="1773118" y="3934470"/>
        <a:ext cx="1121838" cy="958480"/>
      </dsp:txXfrm>
    </dsp:sp>
    <dsp:sp modelId="{D6C8237C-CE5C-A044-B327-E73BD8E5A611}">
      <dsp:nvSpPr>
        <dsp:cNvPr id="0" name=""/>
        <dsp:cNvSpPr/>
      </dsp:nvSpPr>
      <dsp:spPr>
        <a:xfrm>
          <a:off x="3183225" y="0"/>
          <a:ext cx="1476847"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Network</a:t>
          </a:r>
          <a:endParaRPr lang="en-US" sz="1800" kern="1200" dirty="0"/>
        </a:p>
      </dsp:txBody>
      <dsp:txXfrm>
        <a:off x="3183225" y="0"/>
        <a:ext cx="1476847" cy="1554699"/>
      </dsp:txXfrm>
    </dsp:sp>
    <dsp:sp modelId="{656FA348-D43A-2A40-9F80-52ED3C04D5D5}">
      <dsp:nvSpPr>
        <dsp:cNvPr id="0" name=""/>
        <dsp:cNvSpPr/>
      </dsp:nvSpPr>
      <dsp:spPr>
        <a:xfrm>
          <a:off x="3330909" y="1555141"/>
          <a:ext cx="1181478" cy="101812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DNS</a:t>
          </a:r>
          <a:endParaRPr lang="en-US" sz="1700" kern="1200"/>
        </a:p>
      </dsp:txBody>
      <dsp:txXfrm>
        <a:off x="3360729" y="1584961"/>
        <a:ext cx="1121838" cy="958480"/>
      </dsp:txXfrm>
    </dsp:sp>
    <dsp:sp modelId="{2AF5DAD7-D86C-5A49-AC24-E83ADB05D03A}">
      <dsp:nvSpPr>
        <dsp:cNvPr id="0" name=""/>
        <dsp:cNvSpPr/>
      </dsp:nvSpPr>
      <dsp:spPr>
        <a:xfrm>
          <a:off x="3330909" y="2729896"/>
          <a:ext cx="1181478" cy="101812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Cloudflare</a:t>
          </a:r>
          <a:endParaRPr lang="en-US" sz="1700" kern="1200"/>
        </a:p>
      </dsp:txBody>
      <dsp:txXfrm>
        <a:off x="3360729" y="2759716"/>
        <a:ext cx="1121838" cy="958480"/>
      </dsp:txXfrm>
    </dsp:sp>
    <dsp:sp modelId="{D991CD72-634F-CA46-A2C6-865002C85B37}">
      <dsp:nvSpPr>
        <dsp:cNvPr id="0" name=""/>
        <dsp:cNvSpPr/>
      </dsp:nvSpPr>
      <dsp:spPr>
        <a:xfrm>
          <a:off x="3330909" y="3904650"/>
          <a:ext cx="1181478" cy="101812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HTTP</a:t>
          </a:r>
          <a:endParaRPr lang="en-US" sz="1700" kern="1200"/>
        </a:p>
      </dsp:txBody>
      <dsp:txXfrm>
        <a:off x="3360729" y="3934470"/>
        <a:ext cx="1121838" cy="958480"/>
      </dsp:txXfrm>
    </dsp:sp>
    <dsp:sp modelId="{3DFCAB1C-D521-DD42-A23F-28616588D376}">
      <dsp:nvSpPr>
        <dsp:cNvPr id="0" name=""/>
        <dsp:cNvSpPr/>
      </dsp:nvSpPr>
      <dsp:spPr>
        <a:xfrm>
          <a:off x="4770836" y="0"/>
          <a:ext cx="1476847"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Version Control</a:t>
          </a:r>
          <a:endParaRPr lang="en-US" sz="1800" kern="1200" dirty="0"/>
        </a:p>
      </dsp:txBody>
      <dsp:txXfrm>
        <a:off x="4770836" y="0"/>
        <a:ext cx="1476847" cy="1554699"/>
      </dsp:txXfrm>
    </dsp:sp>
    <dsp:sp modelId="{1AAA7A1D-A84C-2D40-8125-0D48296155A6}">
      <dsp:nvSpPr>
        <dsp:cNvPr id="0" name=""/>
        <dsp:cNvSpPr/>
      </dsp:nvSpPr>
      <dsp:spPr>
        <a:xfrm>
          <a:off x="4918520" y="1555141"/>
          <a:ext cx="1181478" cy="101812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GitHub</a:t>
          </a:r>
          <a:endParaRPr lang="en-US" sz="1700" kern="1200"/>
        </a:p>
      </dsp:txBody>
      <dsp:txXfrm>
        <a:off x="4948340" y="1584961"/>
        <a:ext cx="1121838" cy="958480"/>
      </dsp:txXfrm>
    </dsp:sp>
    <dsp:sp modelId="{79398B16-4672-B34F-9F53-92136D43402B}">
      <dsp:nvSpPr>
        <dsp:cNvPr id="0" name=""/>
        <dsp:cNvSpPr/>
      </dsp:nvSpPr>
      <dsp:spPr>
        <a:xfrm>
          <a:off x="4918520" y="2729896"/>
          <a:ext cx="1181478" cy="101812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GitLab</a:t>
          </a:r>
          <a:endParaRPr lang="en-US" sz="1700" kern="1200"/>
        </a:p>
      </dsp:txBody>
      <dsp:txXfrm>
        <a:off x="4948340" y="2759716"/>
        <a:ext cx="1121838" cy="958480"/>
      </dsp:txXfrm>
    </dsp:sp>
    <dsp:sp modelId="{80A191A7-2804-2345-B7F9-0ECF1922856C}">
      <dsp:nvSpPr>
        <dsp:cNvPr id="0" name=""/>
        <dsp:cNvSpPr/>
      </dsp:nvSpPr>
      <dsp:spPr>
        <a:xfrm>
          <a:off x="4918520" y="3904650"/>
          <a:ext cx="1181478" cy="101812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Bitbucket</a:t>
          </a:r>
          <a:endParaRPr lang="en-US" sz="1700" kern="1200"/>
        </a:p>
      </dsp:txBody>
      <dsp:txXfrm>
        <a:off x="4948340" y="3934470"/>
        <a:ext cx="1121838" cy="958480"/>
      </dsp:txXfrm>
    </dsp:sp>
    <dsp:sp modelId="{371BA816-113A-9744-ADB4-B2C49A96D899}">
      <dsp:nvSpPr>
        <dsp:cNvPr id="0" name=""/>
        <dsp:cNvSpPr/>
      </dsp:nvSpPr>
      <dsp:spPr>
        <a:xfrm>
          <a:off x="6358447" y="0"/>
          <a:ext cx="1476847"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Monitoring</a:t>
          </a:r>
          <a:endParaRPr lang="en-US" sz="1800" kern="1200" dirty="0"/>
        </a:p>
      </dsp:txBody>
      <dsp:txXfrm>
        <a:off x="6358447" y="0"/>
        <a:ext cx="1476847" cy="1554699"/>
      </dsp:txXfrm>
    </dsp:sp>
    <dsp:sp modelId="{DCE1BDE2-C421-C145-8630-3D1334B15A40}">
      <dsp:nvSpPr>
        <dsp:cNvPr id="0" name=""/>
        <dsp:cNvSpPr/>
      </dsp:nvSpPr>
      <dsp:spPr>
        <a:xfrm>
          <a:off x="6506132" y="1555141"/>
          <a:ext cx="1181478" cy="101812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DataDog</a:t>
          </a:r>
          <a:endParaRPr lang="en-US" sz="1700" kern="1200"/>
        </a:p>
      </dsp:txBody>
      <dsp:txXfrm>
        <a:off x="6535952" y="1584961"/>
        <a:ext cx="1121838" cy="958480"/>
      </dsp:txXfrm>
    </dsp:sp>
    <dsp:sp modelId="{33D83BD8-D1E1-AA4A-9EFB-A1225A9A3D5D}">
      <dsp:nvSpPr>
        <dsp:cNvPr id="0" name=""/>
        <dsp:cNvSpPr/>
      </dsp:nvSpPr>
      <dsp:spPr>
        <a:xfrm>
          <a:off x="6506132" y="2729896"/>
          <a:ext cx="1181478" cy="101812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Grafana</a:t>
          </a:r>
          <a:endParaRPr lang="en-US" sz="1700" kern="1200"/>
        </a:p>
      </dsp:txBody>
      <dsp:txXfrm>
        <a:off x="6535952" y="2759716"/>
        <a:ext cx="1121838" cy="958480"/>
      </dsp:txXfrm>
    </dsp:sp>
    <dsp:sp modelId="{5A7477B4-8EF8-D341-9143-D392DD704A0C}">
      <dsp:nvSpPr>
        <dsp:cNvPr id="0" name=""/>
        <dsp:cNvSpPr/>
      </dsp:nvSpPr>
      <dsp:spPr>
        <a:xfrm>
          <a:off x="6506132" y="3904650"/>
          <a:ext cx="1181478" cy="101812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PagerDuty</a:t>
          </a:r>
          <a:endParaRPr lang="en-US" sz="1700" kern="1200"/>
        </a:p>
      </dsp:txBody>
      <dsp:txXfrm>
        <a:off x="6535952" y="3934470"/>
        <a:ext cx="1121838" cy="958480"/>
      </dsp:txXfrm>
    </dsp:sp>
    <dsp:sp modelId="{D3C035B3-D9CE-C540-A8B0-3603ECE9DC66}">
      <dsp:nvSpPr>
        <dsp:cNvPr id="0" name=""/>
        <dsp:cNvSpPr/>
      </dsp:nvSpPr>
      <dsp:spPr>
        <a:xfrm>
          <a:off x="7946058" y="0"/>
          <a:ext cx="1476847"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Database</a:t>
          </a:r>
          <a:endParaRPr lang="en-US" sz="1800" kern="1200" dirty="0"/>
        </a:p>
      </dsp:txBody>
      <dsp:txXfrm>
        <a:off x="7946058" y="0"/>
        <a:ext cx="1476847" cy="1554699"/>
      </dsp:txXfrm>
    </dsp:sp>
    <dsp:sp modelId="{8D3CBDF2-7AF7-6C47-9A47-77B9C8688CEA}">
      <dsp:nvSpPr>
        <dsp:cNvPr id="0" name=""/>
        <dsp:cNvSpPr/>
      </dsp:nvSpPr>
      <dsp:spPr>
        <a:xfrm>
          <a:off x="8093743" y="1555141"/>
          <a:ext cx="1181478" cy="101812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InfluxDB</a:t>
          </a:r>
          <a:endParaRPr lang="en-US" sz="1700" kern="1200"/>
        </a:p>
      </dsp:txBody>
      <dsp:txXfrm>
        <a:off x="8123563" y="1584961"/>
        <a:ext cx="1121838" cy="958480"/>
      </dsp:txXfrm>
    </dsp:sp>
    <dsp:sp modelId="{C5DBD8B6-B4A8-C24A-B748-AAE77886567C}">
      <dsp:nvSpPr>
        <dsp:cNvPr id="0" name=""/>
        <dsp:cNvSpPr/>
      </dsp:nvSpPr>
      <dsp:spPr>
        <a:xfrm>
          <a:off x="8093743" y="2729896"/>
          <a:ext cx="1181478" cy="101812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MySQL</a:t>
          </a:r>
          <a:endParaRPr lang="en-US" sz="1700" kern="1200"/>
        </a:p>
      </dsp:txBody>
      <dsp:txXfrm>
        <a:off x="8123563" y="2759716"/>
        <a:ext cx="1121838" cy="958480"/>
      </dsp:txXfrm>
    </dsp:sp>
    <dsp:sp modelId="{535FE7AF-4653-B445-A35C-89DEF9D44458}">
      <dsp:nvSpPr>
        <dsp:cNvPr id="0" name=""/>
        <dsp:cNvSpPr/>
      </dsp:nvSpPr>
      <dsp:spPr>
        <a:xfrm>
          <a:off x="8093743" y="3904650"/>
          <a:ext cx="1181478" cy="101812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PostgreSQL</a:t>
          </a:r>
          <a:endParaRPr lang="en-US" sz="1700" kern="1200"/>
        </a:p>
      </dsp:txBody>
      <dsp:txXfrm>
        <a:off x="8123563" y="3934470"/>
        <a:ext cx="1121838" cy="958480"/>
      </dsp:txXfrm>
    </dsp:sp>
    <dsp:sp modelId="{214A9DA9-0FB8-D94F-B49C-F7F7C54891C1}">
      <dsp:nvSpPr>
        <dsp:cNvPr id="0" name=""/>
        <dsp:cNvSpPr/>
      </dsp:nvSpPr>
      <dsp:spPr>
        <a:xfrm>
          <a:off x="9533669" y="0"/>
          <a:ext cx="1476847"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Etc.</a:t>
          </a:r>
          <a:endParaRPr lang="en-US" sz="1800" kern="1200" dirty="0"/>
        </a:p>
      </dsp:txBody>
      <dsp:txXfrm>
        <a:off x="9533669" y="0"/>
        <a:ext cx="1476847" cy="15546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B90E8-FC25-6C49-B12E-5C37AAC757E0}">
      <dsp:nvSpPr>
        <dsp:cNvPr id="0" name=""/>
        <dsp:cNvSpPr/>
      </dsp:nvSpPr>
      <dsp:spPr>
        <a:xfrm>
          <a:off x="4567736" y="1353"/>
          <a:ext cx="1883047" cy="12239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baseline="0"/>
            <a:t>Init</a:t>
          </a:r>
          <a:endParaRPr lang="en-US" sz="3700" kern="1200"/>
        </a:p>
      </dsp:txBody>
      <dsp:txXfrm>
        <a:off x="4627486" y="61103"/>
        <a:ext cx="1763547" cy="1104481"/>
      </dsp:txXfrm>
    </dsp:sp>
    <dsp:sp modelId="{2CB7FFE5-305F-C843-B929-36D165941CA4}">
      <dsp:nvSpPr>
        <dsp:cNvPr id="0" name=""/>
        <dsp:cNvSpPr/>
      </dsp:nvSpPr>
      <dsp:spPr>
        <a:xfrm>
          <a:off x="3486989" y="613344"/>
          <a:ext cx="4044541" cy="4044541"/>
        </a:xfrm>
        <a:custGeom>
          <a:avLst/>
          <a:gdLst/>
          <a:ahLst/>
          <a:cxnLst/>
          <a:rect l="0" t="0" r="0" b="0"/>
          <a:pathLst>
            <a:path>
              <a:moveTo>
                <a:pt x="3223771" y="395625"/>
              </a:moveTo>
              <a:arcTo wR="2022270" hR="2022270" stAng="18387057" swAng="163382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F20C4F48-3F6E-1346-8EFD-CC4A951B45F2}">
      <dsp:nvSpPr>
        <dsp:cNvPr id="0" name=""/>
        <dsp:cNvSpPr/>
      </dsp:nvSpPr>
      <dsp:spPr>
        <a:xfrm>
          <a:off x="6590007" y="2023624"/>
          <a:ext cx="1883047" cy="12239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baseline="0"/>
            <a:t>Plan</a:t>
          </a:r>
          <a:endParaRPr lang="en-US" sz="3700" kern="1200"/>
        </a:p>
      </dsp:txBody>
      <dsp:txXfrm>
        <a:off x="6649757" y="2083374"/>
        <a:ext cx="1763547" cy="1104481"/>
      </dsp:txXfrm>
    </dsp:sp>
    <dsp:sp modelId="{D62BB88E-2D05-414D-A8DC-6D1EC6756A2B}">
      <dsp:nvSpPr>
        <dsp:cNvPr id="0" name=""/>
        <dsp:cNvSpPr/>
      </dsp:nvSpPr>
      <dsp:spPr>
        <a:xfrm>
          <a:off x="3486989" y="613344"/>
          <a:ext cx="4044541" cy="4044541"/>
        </a:xfrm>
        <a:custGeom>
          <a:avLst/>
          <a:gdLst/>
          <a:ahLst/>
          <a:cxnLst/>
          <a:rect l="0" t="0" r="0" b="0"/>
          <a:pathLst>
            <a:path>
              <a:moveTo>
                <a:pt x="3834916" y="2918872"/>
              </a:moveTo>
              <a:arcTo wR="2022270" hR="2022270" stAng="1579122" swAng="163382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2A59F08-517E-B544-A5D4-092479758166}">
      <dsp:nvSpPr>
        <dsp:cNvPr id="0" name=""/>
        <dsp:cNvSpPr/>
      </dsp:nvSpPr>
      <dsp:spPr>
        <a:xfrm>
          <a:off x="4567736" y="4045895"/>
          <a:ext cx="1883047" cy="12239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baseline="0"/>
            <a:t>Apply</a:t>
          </a:r>
          <a:endParaRPr lang="en-US" sz="3700" kern="1200"/>
        </a:p>
      </dsp:txBody>
      <dsp:txXfrm>
        <a:off x="4627486" y="4105645"/>
        <a:ext cx="1763547" cy="1104481"/>
      </dsp:txXfrm>
    </dsp:sp>
    <dsp:sp modelId="{7B385A37-799C-8145-BD2B-869F7C05A5A7}">
      <dsp:nvSpPr>
        <dsp:cNvPr id="0" name=""/>
        <dsp:cNvSpPr/>
      </dsp:nvSpPr>
      <dsp:spPr>
        <a:xfrm>
          <a:off x="3486989" y="613344"/>
          <a:ext cx="4044541" cy="4044541"/>
        </a:xfrm>
        <a:custGeom>
          <a:avLst/>
          <a:gdLst/>
          <a:ahLst/>
          <a:cxnLst/>
          <a:rect l="0" t="0" r="0" b="0"/>
          <a:pathLst>
            <a:path>
              <a:moveTo>
                <a:pt x="820770" y="3648916"/>
              </a:moveTo>
              <a:arcTo wR="2022270" hR="2022270" stAng="7587057" swAng="163382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6BEA90E-C675-3F4B-95BD-1FD886D2FE4D}">
      <dsp:nvSpPr>
        <dsp:cNvPr id="0" name=""/>
        <dsp:cNvSpPr/>
      </dsp:nvSpPr>
      <dsp:spPr>
        <a:xfrm>
          <a:off x="2545465" y="2023624"/>
          <a:ext cx="1883047" cy="12239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baseline="0"/>
            <a:t>Destroy</a:t>
          </a:r>
          <a:endParaRPr lang="en-US" sz="3700" kern="1200"/>
        </a:p>
      </dsp:txBody>
      <dsp:txXfrm>
        <a:off x="2605215" y="2083374"/>
        <a:ext cx="1763547" cy="1104481"/>
      </dsp:txXfrm>
    </dsp:sp>
    <dsp:sp modelId="{F3FF9642-9748-6746-B04A-619CD3B218AB}">
      <dsp:nvSpPr>
        <dsp:cNvPr id="0" name=""/>
        <dsp:cNvSpPr/>
      </dsp:nvSpPr>
      <dsp:spPr>
        <a:xfrm>
          <a:off x="3486989" y="613344"/>
          <a:ext cx="4044541" cy="4044541"/>
        </a:xfrm>
        <a:custGeom>
          <a:avLst/>
          <a:gdLst/>
          <a:ahLst/>
          <a:cxnLst/>
          <a:rect l="0" t="0" r="0" b="0"/>
          <a:pathLst>
            <a:path>
              <a:moveTo>
                <a:pt x="209625" y="1125669"/>
              </a:moveTo>
              <a:arcTo wR="2022270" hR="2022270" stAng="12379122" swAng="163382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9F63F9-611E-AA41-86E6-8160CDEE7D4B}" type="datetimeFigureOut">
              <a:rPr lang="en-US" smtClean="0"/>
              <a:t>4/28/20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D09D90-D47C-F14B-9521-321148B4AAB9}" type="slidenum">
              <a:rPr lang="en-US" smtClean="0"/>
              <a:t>‹#›</a:t>
            </a:fld>
            <a:endParaRPr lang="en-US"/>
          </a:p>
        </p:txBody>
      </p:sp>
    </p:spTree>
    <p:extLst>
      <p:ext uri="{BB962C8B-B14F-4D97-AF65-F5344CB8AC3E}">
        <p14:creationId xmlns:p14="http://schemas.microsoft.com/office/powerpoint/2010/main" val="2096692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terraform.io/docs/configuration/syntax.html"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portal.azure.com/" TargetMode="External"/><Relationship Id="rId4" Type="http://schemas.openxmlformats.org/officeDocument/2006/relationships/hyperlink" Target="http://aka.ms/terraform"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4/28/20 10:19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5379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ADE69B-D2DF-AE43-ABC5-8F6A485A21DC}" type="slidenum">
              <a:rPr lang="en-US" smtClean="0"/>
              <a:t>14</a:t>
            </a:fld>
            <a:endParaRPr lang="en-US"/>
          </a:p>
        </p:txBody>
      </p:sp>
    </p:spTree>
    <p:extLst>
      <p:ext uri="{BB962C8B-B14F-4D97-AF65-F5344CB8AC3E}">
        <p14:creationId xmlns:p14="http://schemas.microsoft.com/office/powerpoint/2010/main" val="1097542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D09D90-D47C-F14B-9521-321148B4AAB9}" type="slidenum">
              <a:rPr lang="en-US" smtClean="0"/>
              <a:t>15</a:t>
            </a:fld>
            <a:endParaRPr lang="en-US"/>
          </a:p>
        </p:txBody>
      </p:sp>
    </p:spTree>
    <p:extLst>
      <p:ext uri="{BB962C8B-B14F-4D97-AF65-F5344CB8AC3E}">
        <p14:creationId xmlns:p14="http://schemas.microsoft.com/office/powerpoint/2010/main" val="1550539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D09D90-D47C-F14B-9521-321148B4AAB9}" type="slidenum">
              <a:rPr lang="en-US" smtClean="0"/>
              <a:t>16</a:t>
            </a:fld>
            <a:endParaRPr lang="en-US"/>
          </a:p>
        </p:txBody>
      </p:sp>
    </p:spTree>
    <p:extLst>
      <p:ext uri="{BB962C8B-B14F-4D97-AF65-F5344CB8AC3E}">
        <p14:creationId xmlns:p14="http://schemas.microsoft.com/office/powerpoint/2010/main" val="3386087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4ADE69B-D2DF-AE43-ABC5-8F6A485A21DC}" type="slidenum">
              <a:rPr lang="en-US" smtClean="0"/>
              <a:t>17</a:t>
            </a:fld>
            <a:endParaRPr lang="en-US"/>
          </a:p>
        </p:txBody>
      </p:sp>
    </p:spTree>
    <p:extLst>
      <p:ext uri="{BB962C8B-B14F-4D97-AF65-F5344CB8AC3E}">
        <p14:creationId xmlns:p14="http://schemas.microsoft.com/office/powerpoint/2010/main" val="2721359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4/28/20 10:19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368584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4/28/20 10:19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982342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4/28/20 10:20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914776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A provider is responsible for understanding API interactions and exposing resources. Providers generally are an IaaS (e.g. AWS, GCP, Microsoft Azure, OpenStack), PaaS (e.g. Heroku), or SaaS services (e.g. Terraform Enterprise, </a:t>
            </a:r>
            <a:r>
              <a:rPr lang="en-US" sz="882" b="0" i="0" kern="1200" dirty="0" err="1">
                <a:solidFill>
                  <a:schemeClr val="tx1"/>
                </a:solidFill>
                <a:effectLst/>
                <a:latin typeface="Segoe UI Light" pitchFamily="34" charset="0"/>
                <a:ea typeface="+mn-ea"/>
                <a:cs typeface="+mn-cs"/>
              </a:rPr>
              <a:t>DNSimple</a:t>
            </a:r>
            <a:r>
              <a:rPr lang="en-US" sz="882" b="0" i="0" kern="1200" dirty="0">
                <a:solidFill>
                  <a:schemeClr val="tx1"/>
                </a:solidFill>
                <a:effectLst/>
                <a:latin typeface="Segoe UI Light" pitchFamily="34" charset="0"/>
                <a:ea typeface="+mn-ea"/>
                <a:cs typeface="+mn-cs"/>
              </a:rPr>
              <a:t>, </a:t>
            </a:r>
            <a:r>
              <a:rPr lang="en-US" sz="882" b="0" i="0" kern="1200" dirty="0" err="1">
                <a:solidFill>
                  <a:schemeClr val="tx1"/>
                </a:solidFill>
                <a:effectLst/>
                <a:latin typeface="Segoe UI Light" pitchFamily="34" charset="0"/>
                <a:ea typeface="+mn-ea"/>
                <a:cs typeface="+mn-cs"/>
              </a:rPr>
              <a:t>CloudFlare</a:t>
            </a:r>
            <a:r>
              <a:rPr lang="en-US" sz="882" b="0" i="0" kern="1200" dirty="0">
                <a:solidFill>
                  <a:schemeClr val="tx1"/>
                </a:solidFill>
                <a:effectLst/>
                <a:latin typeface="Segoe UI Light" pitchFamily="34" charset="0"/>
                <a:ea typeface="+mn-ea"/>
                <a:cs typeface="+mn-cs"/>
              </a:rPr>
              <a: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4/28/20 10:20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38665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0" i="0" kern="1200" dirty="0">
                <a:solidFill>
                  <a:schemeClr val="tx1"/>
                </a:solidFill>
                <a:effectLst/>
                <a:latin typeface="Segoe UI Light" pitchFamily="34" charset="0"/>
                <a:ea typeface="+mn-ea"/>
                <a:cs typeface="+mn-cs"/>
              </a:rPr>
              <a:t>HCL &amp; VS Code extensions</a:t>
            </a:r>
          </a:p>
          <a:p>
            <a:pPr rtl="0" fontAlgn="ctr"/>
            <a:r>
              <a:rPr lang="en-US" sz="900" b="0" i="0" kern="1200" dirty="0">
                <a:solidFill>
                  <a:schemeClr val="tx1"/>
                </a:solidFill>
                <a:effectLst/>
                <a:latin typeface="Segoe UI Light" pitchFamily="34" charset="0"/>
                <a:ea typeface="+mn-ea"/>
                <a:cs typeface="+mn-cs"/>
              </a:rPr>
              <a:t>State initialization</a:t>
            </a:r>
          </a:p>
          <a:p>
            <a:pPr rtl="0" fontAlgn="ctr"/>
            <a:r>
              <a:rPr lang="en-US" sz="900" b="0" i="0" kern="1200" dirty="0">
                <a:solidFill>
                  <a:schemeClr val="tx1"/>
                </a:solidFill>
                <a:effectLst/>
                <a:latin typeface="Segoe UI Light" pitchFamily="34" charset="0"/>
                <a:ea typeface="+mn-ea"/>
                <a:cs typeface="+mn-cs"/>
              </a:rPr>
              <a:t>Plan</a:t>
            </a:r>
          </a:p>
          <a:p>
            <a:pPr rtl="0" fontAlgn="ctr"/>
            <a:r>
              <a:rPr lang="en-US" sz="900" b="0" i="0" kern="1200" dirty="0">
                <a:solidFill>
                  <a:schemeClr val="tx1"/>
                </a:solidFill>
                <a:effectLst/>
                <a:latin typeface="Segoe UI Light" pitchFamily="34" charset="0"/>
                <a:ea typeface="+mn-ea"/>
                <a:cs typeface="+mn-cs"/>
              </a:rPr>
              <a:t>Azure Cloud Shell</a:t>
            </a:r>
          </a:p>
          <a:p>
            <a:pPr rtl="0" fontAlgn="ctr"/>
            <a:endParaRPr lang="en-US" sz="900" b="0" i="0" kern="1200" dirty="0">
              <a:solidFill>
                <a:schemeClr val="tx1"/>
              </a:solidFill>
              <a:effectLst/>
              <a:latin typeface="Segoe UI Light" pitchFamily="34" charset="0"/>
              <a:ea typeface="+mn-ea"/>
              <a:cs typeface="+mn-cs"/>
            </a:endParaRPr>
          </a:p>
          <a:p>
            <a:pPr rtl="0" fontAlgn="ctr"/>
            <a:endParaRPr lang="en-US" sz="900" b="0" i="0" kern="1200" dirty="0">
              <a:solidFill>
                <a:schemeClr val="tx1"/>
              </a:solidFill>
              <a:effectLst/>
              <a:latin typeface="Segoe UI Light" pitchFamily="34" charset="0"/>
              <a:ea typeface="+mn-ea"/>
              <a:cs typeface="+mn-cs"/>
            </a:endParaRPr>
          </a:p>
          <a:p>
            <a:pPr rtl="0" fontAlgn="ctr"/>
            <a:r>
              <a:rPr lang="en-US" sz="900" b="0" i="0" kern="1200" dirty="0">
                <a:solidFill>
                  <a:schemeClr val="tx1"/>
                </a:solidFill>
                <a:effectLst/>
                <a:latin typeface="Segoe UI Light" pitchFamily="34" charset="0"/>
                <a:ea typeface="+mn-ea"/>
                <a:cs typeface="+mn-cs"/>
              </a:rPr>
              <a:t>HCL (describe language simplicity) - </a:t>
            </a:r>
            <a:r>
              <a:rPr lang="en-US" sz="900" b="0" i="0" kern="1200" dirty="0">
                <a:solidFill>
                  <a:schemeClr val="tx1"/>
                </a:solidFill>
                <a:effectLst/>
                <a:latin typeface="Segoe UI Light" pitchFamily="34" charset="0"/>
                <a:ea typeface="+mn-ea"/>
                <a:cs typeface="+mn-cs"/>
                <a:hlinkClick r:id="rId3"/>
              </a:rPr>
              <a:t>https://www.terraform.io/docs/configuration/syntax.html</a:t>
            </a:r>
            <a:endParaRPr lang="en-US" sz="900" b="0" i="0" kern="1200" dirty="0">
              <a:solidFill>
                <a:schemeClr val="tx1"/>
              </a:solidFill>
              <a:effectLst/>
              <a:latin typeface="Segoe UI Light" pitchFamily="34" charset="0"/>
              <a:ea typeface="+mn-ea"/>
              <a:cs typeface="+mn-cs"/>
            </a:endParaRPr>
          </a:p>
          <a:p>
            <a:pPr rtl="0" fontAlgn="ctr"/>
            <a:r>
              <a:rPr lang="en-US" sz="900" b="0" i="0" kern="1200" dirty="0">
                <a:solidFill>
                  <a:schemeClr val="tx1"/>
                </a:solidFill>
                <a:effectLst/>
                <a:latin typeface="Segoe UI Light" pitchFamily="34" charset="0"/>
                <a:ea typeface="+mn-ea"/>
                <a:cs typeface="+mn-cs"/>
              </a:rPr>
              <a:t>Show Terraform Azure Provider docs - </a:t>
            </a:r>
            <a:r>
              <a:rPr lang="en-US" sz="900" b="0" i="0" kern="1200" dirty="0">
                <a:solidFill>
                  <a:schemeClr val="tx1"/>
                </a:solidFill>
                <a:effectLst/>
                <a:latin typeface="Segoe UI Light" pitchFamily="34" charset="0"/>
                <a:ea typeface="+mn-ea"/>
                <a:cs typeface="+mn-cs"/>
                <a:hlinkClick r:id="rId4"/>
              </a:rPr>
              <a:t>http://aka.ms/terraform</a:t>
            </a:r>
            <a:endParaRPr lang="en-US" sz="900" b="0" i="0" kern="1200" dirty="0">
              <a:solidFill>
                <a:schemeClr val="tx1"/>
              </a:solidFill>
              <a:effectLst/>
              <a:latin typeface="Segoe UI Light" pitchFamily="34" charset="0"/>
              <a:ea typeface="+mn-ea"/>
              <a:cs typeface="+mn-cs"/>
            </a:endParaRPr>
          </a:p>
          <a:p>
            <a:pPr rtl="0" fontAlgn="ctr"/>
            <a:r>
              <a:rPr lang="en-US" sz="900" b="0" i="0" kern="1200" dirty="0">
                <a:solidFill>
                  <a:schemeClr val="tx1"/>
                </a:solidFill>
                <a:effectLst/>
                <a:latin typeface="Segoe UI Light" pitchFamily="34" charset="0"/>
                <a:ea typeface="+mn-ea"/>
                <a:cs typeface="+mn-cs"/>
              </a:rPr>
              <a:t>Show </a:t>
            </a:r>
            <a:r>
              <a:rPr lang="en-US" sz="900" b="0" i="0" kern="1200" dirty="0" err="1">
                <a:solidFill>
                  <a:schemeClr val="tx1"/>
                </a:solidFill>
                <a:effectLst/>
                <a:latin typeface="Segoe UI Light" pitchFamily="34" charset="0"/>
                <a:ea typeface="+mn-ea"/>
                <a:cs typeface="+mn-cs"/>
              </a:rPr>
              <a:t>VSCode</a:t>
            </a:r>
            <a:r>
              <a:rPr lang="en-US" sz="900" b="0" i="0" kern="1200" dirty="0">
                <a:solidFill>
                  <a:schemeClr val="tx1"/>
                </a:solidFill>
                <a:effectLst/>
                <a:latin typeface="Segoe UI Light" pitchFamily="34" charset="0"/>
                <a:ea typeface="+mn-ea"/>
                <a:cs typeface="+mn-cs"/>
              </a:rPr>
              <a:t> with Extensions </a:t>
            </a:r>
          </a:p>
          <a:p>
            <a:pPr marL="171450" indent="-171450" rtl="0" fontAlgn="ctr">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Syntax highlighting</a:t>
            </a:r>
          </a:p>
          <a:p>
            <a:pPr rtl="0" fontAlgn="ctr"/>
            <a:r>
              <a:rPr lang="en-US" sz="900" b="0" i="0" kern="1200" dirty="0" err="1">
                <a:solidFill>
                  <a:schemeClr val="tx1"/>
                </a:solidFill>
                <a:effectLst/>
                <a:latin typeface="Segoe UI Light" pitchFamily="34" charset="0"/>
                <a:ea typeface="+mn-ea"/>
                <a:cs typeface="+mn-cs"/>
              </a:rPr>
              <a:t>CloudShell</a:t>
            </a:r>
            <a:r>
              <a:rPr lang="en-US" sz="900" b="0" i="0" kern="1200" dirty="0">
                <a:solidFill>
                  <a:schemeClr val="tx1"/>
                </a:solidFill>
                <a:effectLst/>
                <a:latin typeface="Segoe UI Light" pitchFamily="34" charset="0"/>
                <a:ea typeface="+mn-ea"/>
                <a:cs typeface="+mn-cs"/>
              </a:rPr>
              <a:t> - </a:t>
            </a:r>
            <a:r>
              <a:rPr lang="en-US" sz="900" b="0" i="0" kern="1200" dirty="0">
                <a:solidFill>
                  <a:schemeClr val="tx1"/>
                </a:solidFill>
                <a:effectLst/>
                <a:latin typeface="Segoe UI Light" pitchFamily="34" charset="0"/>
                <a:ea typeface="+mn-ea"/>
                <a:cs typeface="+mn-cs"/>
                <a:hlinkClick r:id="rId5"/>
              </a:rPr>
              <a:t>http://portal.azure.com</a:t>
            </a:r>
            <a:endParaRPr lang="en-US" sz="900" b="0" i="0" kern="1200" dirty="0">
              <a:solidFill>
                <a:schemeClr val="tx1"/>
              </a:solidFill>
              <a:effectLst/>
              <a:latin typeface="Segoe UI Light" pitchFamily="34" charset="0"/>
              <a:ea typeface="+mn-ea"/>
              <a:cs typeface="+mn-cs"/>
            </a:endParaRPr>
          </a:p>
          <a:p>
            <a:pPr lvl="1" rtl="0" fontAlgn="ctr"/>
            <a:r>
              <a:rPr lang="en-US" sz="900" b="0" i="0" kern="1200" dirty="0">
                <a:solidFill>
                  <a:schemeClr val="tx1"/>
                </a:solidFill>
                <a:effectLst/>
                <a:latin typeface="Segoe UI Light" pitchFamily="34" charset="0"/>
                <a:ea typeface="+mn-ea"/>
                <a:cs typeface="+mn-cs"/>
              </a:rPr>
              <a:t>terraform</a:t>
            </a:r>
          </a:p>
          <a:p>
            <a:pPr lvl="1" rtl="0" fontAlgn="ctr"/>
            <a:r>
              <a:rPr lang="en-US" sz="900" b="0" i="0" kern="1200" dirty="0">
                <a:solidFill>
                  <a:schemeClr val="tx1"/>
                </a:solidFill>
                <a:effectLst/>
                <a:latin typeface="Segoe UI Light" pitchFamily="34" charset="0"/>
                <a:ea typeface="+mn-ea"/>
                <a:cs typeface="+mn-cs"/>
              </a:rPr>
              <a:t>Code .</a:t>
            </a:r>
          </a:p>
          <a:p>
            <a:pPr lvl="2" rtl="0" fontAlgn="ctr"/>
            <a:r>
              <a:rPr lang="en-US" sz="900" b="0" i="0" kern="1200" dirty="0">
                <a:solidFill>
                  <a:schemeClr val="tx1"/>
                </a:solidFill>
                <a:effectLst/>
                <a:latin typeface="Segoe UI Light" pitchFamily="34" charset="0"/>
                <a:ea typeface="+mn-ea"/>
                <a:cs typeface="+mn-cs"/>
              </a:rPr>
              <a:t>Syntax highlighting</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4/28/20 10:20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8738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4/28/20 10:20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98559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D09D90-D47C-F14B-9521-321148B4AAB9}" type="slidenum">
              <a:rPr lang="en-US" smtClean="0"/>
              <a:t>4</a:t>
            </a:fld>
            <a:endParaRPr lang="en-US"/>
          </a:p>
        </p:txBody>
      </p:sp>
    </p:spTree>
    <p:extLst>
      <p:ext uri="{BB962C8B-B14F-4D97-AF65-F5344CB8AC3E}">
        <p14:creationId xmlns:p14="http://schemas.microsoft.com/office/powerpoint/2010/main" val="1379614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4/28/20 10:20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959520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4/28/20 10:20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803513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105829" algn="l" defTabSz="914400" rtl="0" eaLnBrk="1" fontAlgn="ctr" latinLnBrk="0" hangingPunct="1">
              <a:lnSpc>
                <a:spcPct val="100000"/>
              </a:lnSpc>
              <a:spcBef>
                <a:spcPts val="0"/>
              </a:spcBef>
              <a:spcAft>
                <a:spcPts val="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 10:20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8048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 10:20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243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4/28/20 10:20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36216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4/28/20 10:20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912428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37</a:t>
            </a:fld>
            <a:endParaRPr lang="en-US"/>
          </a:p>
        </p:txBody>
      </p:sp>
    </p:spTree>
    <p:extLst>
      <p:ext uri="{BB962C8B-B14F-4D97-AF65-F5344CB8AC3E}">
        <p14:creationId xmlns:p14="http://schemas.microsoft.com/office/powerpoint/2010/main" val="3157244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4/28/20 10:20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236963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460166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4/28/20 10:19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3366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B2116-3D7D-6B44-88AA-88405FED18EC}" type="slidenum">
              <a:rPr lang="en-US" smtClean="0"/>
              <a:t>8</a:t>
            </a:fld>
            <a:endParaRPr lang="en-US"/>
          </a:p>
        </p:txBody>
      </p:sp>
    </p:spTree>
    <p:extLst>
      <p:ext uri="{BB962C8B-B14F-4D97-AF65-F5344CB8AC3E}">
        <p14:creationId xmlns:p14="http://schemas.microsoft.com/office/powerpoint/2010/main" val="1295641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B2116-3D7D-6B44-88AA-88405FED18EC}" type="slidenum">
              <a:rPr lang="en-US" smtClean="0"/>
              <a:t>9</a:t>
            </a:fld>
            <a:endParaRPr lang="en-US"/>
          </a:p>
        </p:txBody>
      </p:sp>
    </p:spTree>
    <p:extLst>
      <p:ext uri="{BB962C8B-B14F-4D97-AF65-F5344CB8AC3E}">
        <p14:creationId xmlns:p14="http://schemas.microsoft.com/office/powerpoint/2010/main" val="2965986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embraces Multi-cloud and Open source</a:t>
            </a:r>
          </a:p>
        </p:txBody>
      </p:sp>
      <p:sp>
        <p:nvSpPr>
          <p:cNvPr id="4" name="Slide Number Placeholder 3"/>
          <p:cNvSpPr>
            <a:spLocks noGrp="1"/>
          </p:cNvSpPr>
          <p:nvPr>
            <p:ph type="sldNum" sz="quarter" idx="5"/>
          </p:nvPr>
        </p:nvSpPr>
        <p:spPr/>
        <p:txBody>
          <a:bodyPr/>
          <a:lstStyle/>
          <a:p>
            <a:fld id="{BAD09D90-D47C-F14B-9521-321148B4AAB9}" type="slidenum">
              <a:rPr lang="en-US" smtClean="0"/>
              <a:t>10</a:t>
            </a:fld>
            <a:endParaRPr lang="en-US"/>
          </a:p>
        </p:txBody>
      </p:sp>
    </p:spTree>
    <p:extLst>
      <p:ext uri="{BB962C8B-B14F-4D97-AF65-F5344CB8AC3E}">
        <p14:creationId xmlns:p14="http://schemas.microsoft.com/office/powerpoint/2010/main" val="3223334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B2116-3D7D-6B44-88AA-88405FED18EC}" type="slidenum">
              <a:rPr lang="en-US" smtClean="0"/>
              <a:t>11</a:t>
            </a:fld>
            <a:endParaRPr lang="en-US"/>
          </a:p>
        </p:txBody>
      </p:sp>
    </p:spTree>
    <p:extLst>
      <p:ext uri="{BB962C8B-B14F-4D97-AF65-F5344CB8AC3E}">
        <p14:creationId xmlns:p14="http://schemas.microsoft.com/office/powerpoint/2010/main" val="1558682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12</a:t>
            </a:fld>
            <a:endParaRPr lang="en-US"/>
          </a:p>
        </p:txBody>
      </p:sp>
    </p:spTree>
    <p:extLst>
      <p:ext uri="{BB962C8B-B14F-4D97-AF65-F5344CB8AC3E}">
        <p14:creationId xmlns:p14="http://schemas.microsoft.com/office/powerpoint/2010/main" val="1599034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D09D90-D47C-F14B-9521-321148B4AAB9}" type="slidenum">
              <a:rPr lang="en-US" smtClean="0"/>
              <a:t>13</a:t>
            </a:fld>
            <a:endParaRPr lang="en-US"/>
          </a:p>
        </p:txBody>
      </p:sp>
    </p:spTree>
    <p:extLst>
      <p:ext uri="{BB962C8B-B14F-4D97-AF65-F5344CB8AC3E}">
        <p14:creationId xmlns:p14="http://schemas.microsoft.com/office/powerpoint/2010/main" val="2488825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9B79-ECB5-5948-951E-14A327A1AC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47185D-F4AF-7D48-A97C-ACEE2E4DD1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92D002-350E-3A46-8D9E-90E1909AE79F}"/>
              </a:ext>
            </a:extLst>
          </p:cNvPr>
          <p:cNvSpPr>
            <a:spLocks noGrp="1"/>
          </p:cNvSpPr>
          <p:nvPr>
            <p:ph type="dt" sz="half" idx="10"/>
          </p:nvPr>
        </p:nvSpPr>
        <p:spPr/>
        <p:txBody>
          <a:bodyPr/>
          <a:lstStyle/>
          <a:p>
            <a:fld id="{8AA744F8-FA24-7643-B67A-9720B752D8D5}" type="datetimeFigureOut">
              <a:rPr lang="en-US" smtClean="0"/>
              <a:t>4/28/20</a:t>
            </a:fld>
            <a:endParaRPr lang="en-US"/>
          </a:p>
        </p:txBody>
      </p:sp>
      <p:sp>
        <p:nvSpPr>
          <p:cNvPr id="5" name="Footer Placeholder 4">
            <a:extLst>
              <a:ext uri="{FF2B5EF4-FFF2-40B4-BE49-F238E27FC236}">
                <a16:creationId xmlns:a16="http://schemas.microsoft.com/office/drawing/2014/main" id="{06A41897-1E19-CA47-9068-53277D8A61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EADDFF-1BC4-9C42-ADB4-AEE8F3852CB0}"/>
              </a:ext>
            </a:extLst>
          </p:cNvPr>
          <p:cNvSpPr>
            <a:spLocks noGrp="1"/>
          </p:cNvSpPr>
          <p:nvPr>
            <p:ph type="sldNum" sz="quarter" idx="12"/>
          </p:nvPr>
        </p:nvSpPr>
        <p:spPr/>
        <p:txBody>
          <a:bodyPr/>
          <a:lstStyle/>
          <a:p>
            <a:fld id="{DA66AD2E-08A8-8F40-8D97-F5B2465AE5F3}" type="slidenum">
              <a:rPr lang="en-US" smtClean="0"/>
              <a:t>‹#›</a:t>
            </a:fld>
            <a:endParaRPr lang="en-US"/>
          </a:p>
        </p:txBody>
      </p:sp>
    </p:spTree>
    <p:extLst>
      <p:ext uri="{BB962C8B-B14F-4D97-AF65-F5344CB8AC3E}">
        <p14:creationId xmlns:p14="http://schemas.microsoft.com/office/powerpoint/2010/main" val="3892346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CEE3F-8F78-4F48-A02C-B257CE46FD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B76B60-DEA9-6B4A-870B-15753CE17E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CDC8B-C2E0-9F4E-818D-A83A9E3B1079}"/>
              </a:ext>
            </a:extLst>
          </p:cNvPr>
          <p:cNvSpPr>
            <a:spLocks noGrp="1"/>
          </p:cNvSpPr>
          <p:nvPr>
            <p:ph type="dt" sz="half" idx="10"/>
          </p:nvPr>
        </p:nvSpPr>
        <p:spPr/>
        <p:txBody>
          <a:bodyPr/>
          <a:lstStyle/>
          <a:p>
            <a:fld id="{8AA744F8-FA24-7643-B67A-9720B752D8D5}" type="datetimeFigureOut">
              <a:rPr lang="en-US" smtClean="0"/>
              <a:t>4/28/20</a:t>
            </a:fld>
            <a:endParaRPr lang="en-US"/>
          </a:p>
        </p:txBody>
      </p:sp>
      <p:sp>
        <p:nvSpPr>
          <p:cNvPr id="5" name="Footer Placeholder 4">
            <a:extLst>
              <a:ext uri="{FF2B5EF4-FFF2-40B4-BE49-F238E27FC236}">
                <a16:creationId xmlns:a16="http://schemas.microsoft.com/office/drawing/2014/main" id="{4DCC4322-5A62-EA43-8815-A194CEB935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2B5E70-3F26-1B4B-BAD3-7572DC2B4EED}"/>
              </a:ext>
            </a:extLst>
          </p:cNvPr>
          <p:cNvSpPr>
            <a:spLocks noGrp="1"/>
          </p:cNvSpPr>
          <p:nvPr>
            <p:ph type="sldNum" sz="quarter" idx="12"/>
          </p:nvPr>
        </p:nvSpPr>
        <p:spPr/>
        <p:txBody>
          <a:bodyPr/>
          <a:lstStyle/>
          <a:p>
            <a:fld id="{DA66AD2E-08A8-8F40-8D97-F5B2465AE5F3}" type="slidenum">
              <a:rPr lang="en-US" smtClean="0"/>
              <a:t>‹#›</a:t>
            </a:fld>
            <a:endParaRPr lang="en-US"/>
          </a:p>
        </p:txBody>
      </p:sp>
    </p:spTree>
    <p:extLst>
      <p:ext uri="{BB962C8B-B14F-4D97-AF65-F5344CB8AC3E}">
        <p14:creationId xmlns:p14="http://schemas.microsoft.com/office/powerpoint/2010/main" val="3885372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44A1DF-2558-B24E-9E14-EA5ED0214E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271FD0-7275-3442-951F-2DB9A77824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D65227-C7C2-A741-8BC9-CCDBB80BDCD4}"/>
              </a:ext>
            </a:extLst>
          </p:cNvPr>
          <p:cNvSpPr>
            <a:spLocks noGrp="1"/>
          </p:cNvSpPr>
          <p:nvPr>
            <p:ph type="dt" sz="half" idx="10"/>
          </p:nvPr>
        </p:nvSpPr>
        <p:spPr/>
        <p:txBody>
          <a:bodyPr/>
          <a:lstStyle/>
          <a:p>
            <a:fld id="{8AA744F8-FA24-7643-B67A-9720B752D8D5}" type="datetimeFigureOut">
              <a:rPr lang="en-US" smtClean="0"/>
              <a:t>4/28/20</a:t>
            </a:fld>
            <a:endParaRPr lang="en-US"/>
          </a:p>
        </p:txBody>
      </p:sp>
      <p:sp>
        <p:nvSpPr>
          <p:cNvPr id="5" name="Footer Placeholder 4">
            <a:extLst>
              <a:ext uri="{FF2B5EF4-FFF2-40B4-BE49-F238E27FC236}">
                <a16:creationId xmlns:a16="http://schemas.microsoft.com/office/drawing/2014/main" id="{9D7D65C5-D9E9-904A-AB09-6BF0BC3EB1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3D5DFA-65F1-4648-BC0E-DA957AD5D54F}"/>
              </a:ext>
            </a:extLst>
          </p:cNvPr>
          <p:cNvSpPr>
            <a:spLocks noGrp="1"/>
          </p:cNvSpPr>
          <p:nvPr>
            <p:ph type="sldNum" sz="quarter" idx="12"/>
          </p:nvPr>
        </p:nvSpPr>
        <p:spPr/>
        <p:txBody>
          <a:bodyPr/>
          <a:lstStyle/>
          <a:p>
            <a:fld id="{DA66AD2E-08A8-8F40-8D97-F5B2465AE5F3}" type="slidenum">
              <a:rPr lang="en-US" smtClean="0"/>
              <a:t>‹#›</a:t>
            </a:fld>
            <a:endParaRPr lang="en-US"/>
          </a:p>
        </p:txBody>
      </p:sp>
    </p:spTree>
    <p:extLst>
      <p:ext uri="{BB962C8B-B14F-4D97-AF65-F5344CB8AC3E}">
        <p14:creationId xmlns:p14="http://schemas.microsoft.com/office/powerpoint/2010/main" val="1052890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6307688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149153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29013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80645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860268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58861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77148067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270797"/>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7822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9744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0A3F8-9885-7B4C-80CC-AEDC015EEC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53D7C0-3CBC-3E45-A03A-58A86104B5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89A1C8-098B-6D42-9147-A87C57DDA583}"/>
              </a:ext>
            </a:extLst>
          </p:cNvPr>
          <p:cNvSpPr>
            <a:spLocks noGrp="1"/>
          </p:cNvSpPr>
          <p:nvPr>
            <p:ph type="dt" sz="half" idx="10"/>
          </p:nvPr>
        </p:nvSpPr>
        <p:spPr/>
        <p:txBody>
          <a:bodyPr/>
          <a:lstStyle/>
          <a:p>
            <a:fld id="{8AA744F8-FA24-7643-B67A-9720B752D8D5}" type="datetimeFigureOut">
              <a:rPr lang="en-US" smtClean="0"/>
              <a:t>4/28/20</a:t>
            </a:fld>
            <a:endParaRPr lang="en-US"/>
          </a:p>
        </p:txBody>
      </p:sp>
      <p:sp>
        <p:nvSpPr>
          <p:cNvPr id="5" name="Footer Placeholder 4">
            <a:extLst>
              <a:ext uri="{FF2B5EF4-FFF2-40B4-BE49-F238E27FC236}">
                <a16:creationId xmlns:a16="http://schemas.microsoft.com/office/drawing/2014/main" id="{D9DC0281-A89F-A343-B3A1-BC0CD9E194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5BB8F-4A4A-7D40-9950-083EAD856B9E}"/>
              </a:ext>
            </a:extLst>
          </p:cNvPr>
          <p:cNvSpPr>
            <a:spLocks noGrp="1"/>
          </p:cNvSpPr>
          <p:nvPr>
            <p:ph type="sldNum" sz="quarter" idx="12"/>
          </p:nvPr>
        </p:nvSpPr>
        <p:spPr/>
        <p:txBody>
          <a:bodyPr/>
          <a:lstStyle/>
          <a:p>
            <a:fld id="{DA66AD2E-08A8-8F40-8D97-F5B2465AE5F3}" type="slidenum">
              <a:rPr lang="en-US" smtClean="0"/>
              <a:t>‹#›</a:t>
            </a:fld>
            <a:endParaRPr lang="en-US"/>
          </a:p>
        </p:txBody>
      </p:sp>
    </p:spTree>
    <p:extLst>
      <p:ext uri="{BB962C8B-B14F-4D97-AF65-F5344CB8AC3E}">
        <p14:creationId xmlns:p14="http://schemas.microsoft.com/office/powerpoint/2010/main" val="24044995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660340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2A0C-BA54-1940-BBBC-B47C38C883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B51509-29B4-264D-84E9-FEB04A7D2C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BB5E35-6588-7541-B667-93E3A6B4BF1C}"/>
              </a:ext>
            </a:extLst>
          </p:cNvPr>
          <p:cNvSpPr>
            <a:spLocks noGrp="1"/>
          </p:cNvSpPr>
          <p:nvPr>
            <p:ph type="dt" sz="half" idx="10"/>
          </p:nvPr>
        </p:nvSpPr>
        <p:spPr/>
        <p:txBody>
          <a:bodyPr/>
          <a:lstStyle/>
          <a:p>
            <a:fld id="{8AA744F8-FA24-7643-B67A-9720B752D8D5}" type="datetimeFigureOut">
              <a:rPr lang="en-US" smtClean="0"/>
              <a:t>4/28/20</a:t>
            </a:fld>
            <a:endParaRPr lang="en-US"/>
          </a:p>
        </p:txBody>
      </p:sp>
      <p:sp>
        <p:nvSpPr>
          <p:cNvPr id="5" name="Footer Placeholder 4">
            <a:extLst>
              <a:ext uri="{FF2B5EF4-FFF2-40B4-BE49-F238E27FC236}">
                <a16:creationId xmlns:a16="http://schemas.microsoft.com/office/drawing/2014/main" id="{C4C483E3-99DD-6C4E-9067-1E3CD502C2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B34B99-8987-164A-B67D-587A156FA626}"/>
              </a:ext>
            </a:extLst>
          </p:cNvPr>
          <p:cNvSpPr>
            <a:spLocks noGrp="1"/>
          </p:cNvSpPr>
          <p:nvPr>
            <p:ph type="sldNum" sz="quarter" idx="12"/>
          </p:nvPr>
        </p:nvSpPr>
        <p:spPr/>
        <p:txBody>
          <a:bodyPr/>
          <a:lstStyle/>
          <a:p>
            <a:fld id="{DA66AD2E-08A8-8F40-8D97-F5B2465AE5F3}" type="slidenum">
              <a:rPr lang="en-US" smtClean="0"/>
              <a:t>‹#›</a:t>
            </a:fld>
            <a:endParaRPr lang="en-US"/>
          </a:p>
        </p:txBody>
      </p:sp>
    </p:spTree>
    <p:extLst>
      <p:ext uri="{BB962C8B-B14F-4D97-AF65-F5344CB8AC3E}">
        <p14:creationId xmlns:p14="http://schemas.microsoft.com/office/powerpoint/2010/main" val="571512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AA292-4078-6847-9A13-7435A6C5AD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AA570C-7EB4-3A46-8B0F-700578ECAF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9FDF3C-A3A3-CB4E-9E98-37AACDA038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3E5BDF-BBF2-D444-8EB3-FF52030CE67A}"/>
              </a:ext>
            </a:extLst>
          </p:cNvPr>
          <p:cNvSpPr>
            <a:spLocks noGrp="1"/>
          </p:cNvSpPr>
          <p:nvPr>
            <p:ph type="dt" sz="half" idx="10"/>
          </p:nvPr>
        </p:nvSpPr>
        <p:spPr/>
        <p:txBody>
          <a:bodyPr/>
          <a:lstStyle/>
          <a:p>
            <a:fld id="{8AA744F8-FA24-7643-B67A-9720B752D8D5}" type="datetimeFigureOut">
              <a:rPr lang="en-US" smtClean="0"/>
              <a:t>4/28/20</a:t>
            </a:fld>
            <a:endParaRPr lang="en-US"/>
          </a:p>
        </p:txBody>
      </p:sp>
      <p:sp>
        <p:nvSpPr>
          <p:cNvPr id="6" name="Footer Placeholder 5">
            <a:extLst>
              <a:ext uri="{FF2B5EF4-FFF2-40B4-BE49-F238E27FC236}">
                <a16:creationId xmlns:a16="http://schemas.microsoft.com/office/drawing/2014/main" id="{E4F33F93-99A6-854C-8397-07B9B64A1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D5C4A7-CE1A-8941-B8B3-3DF3208C735E}"/>
              </a:ext>
            </a:extLst>
          </p:cNvPr>
          <p:cNvSpPr>
            <a:spLocks noGrp="1"/>
          </p:cNvSpPr>
          <p:nvPr>
            <p:ph type="sldNum" sz="quarter" idx="12"/>
          </p:nvPr>
        </p:nvSpPr>
        <p:spPr/>
        <p:txBody>
          <a:bodyPr/>
          <a:lstStyle/>
          <a:p>
            <a:fld id="{DA66AD2E-08A8-8F40-8D97-F5B2465AE5F3}" type="slidenum">
              <a:rPr lang="en-US" smtClean="0"/>
              <a:t>‹#›</a:t>
            </a:fld>
            <a:endParaRPr lang="en-US"/>
          </a:p>
        </p:txBody>
      </p:sp>
    </p:spTree>
    <p:extLst>
      <p:ext uri="{BB962C8B-B14F-4D97-AF65-F5344CB8AC3E}">
        <p14:creationId xmlns:p14="http://schemas.microsoft.com/office/powerpoint/2010/main" val="2541872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38C3B-E0B1-B345-BA24-5582D86CEA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20F7D8-1B33-104E-AC4C-2BFE12D922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386E39-F10B-8340-AC53-E3629BE3D1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F72220-AB61-0B48-BE83-F14CCE368E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526315-6B53-E64D-9EAD-605BEE9497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69176F-69CA-F44A-8353-2D6F308ED7E7}"/>
              </a:ext>
            </a:extLst>
          </p:cNvPr>
          <p:cNvSpPr>
            <a:spLocks noGrp="1"/>
          </p:cNvSpPr>
          <p:nvPr>
            <p:ph type="dt" sz="half" idx="10"/>
          </p:nvPr>
        </p:nvSpPr>
        <p:spPr/>
        <p:txBody>
          <a:bodyPr/>
          <a:lstStyle/>
          <a:p>
            <a:fld id="{8AA744F8-FA24-7643-B67A-9720B752D8D5}" type="datetimeFigureOut">
              <a:rPr lang="en-US" smtClean="0"/>
              <a:t>4/28/20</a:t>
            </a:fld>
            <a:endParaRPr lang="en-US"/>
          </a:p>
        </p:txBody>
      </p:sp>
      <p:sp>
        <p:nvSpPr>
          <p:cNvPr id="8" name="Footer Placeholder 7">
            <a:extLst>
              <a:ext uri="{FF2B5EF4-FFF2-40B4-BE49-F238E27FC236}">
                <a16:creationId xmlns:a16="http://schemas.microsoft.com/office/drawing/2014/main" id="{BF4013CE-3D1C-3D48-AA29-461BEC00A2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D272B3-C7E1-BD49-A545-87A46C24FEF8}"/>
              </a:ext>
            </a:extLst>
          </p:cNvPr>
          <p:cNvSpPr>
            <a:spLocks noGrp="1"/>
          </p:cNvSpPr>
          <p:nvPr>
            <p:ph type="sldNum" sz="quarter" idx="12"/>
          </p:nvPr>
        </p:nvSpPr>
        <p:spPr/>
        <p:txBody>
          <a:bodyPr/>
          <a:lstStyle/>
          <a:p>
            <a:fld id="{DA66AD2E-08A8-8F40-8D97-F5B2465AE5F3}" type="slidenum">
              <a:rPr lang="en-US" smtClean="0"/>
              <a:t>‹#›</a:t>
            </a:fld>
            <a:endParaRPr lang="en-US"/>
          </a:p>
        </p:txBody>
      </p:sp>
    </p:spTree>
    <p:extLst>
      <p:ext uri="{BB962C8B-B14F-4D97-AF65-F5344CB8AC3E}">
        <p14:creationId xmlns:p14="http://schemas.microsoft.com/office/powerpoint/2010/main" val="4266915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00D9-DAF9-9040-AD39-58230BD78B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2E8EA5-4593-AD4E-A56A-23800C880DCF}"/>
              </a:ext>
            </a:extLst>
          </p:cNvPr>
          <p:cNvSpPr>
            <a:spLocks noGrp="1"/>
          </p:cNvSpPr>
          <p:nvPr>
            <p:ph type="dt" sz="half" idx="10"/>
          </p:nvPr>
        </p:nvSpPr>
        <p:spPr/>
        <p:txBody>
          <a:bodyPr/>
          <a:lstStyle/>
          <a:p>
            <a:fld id="{8AA744F8-FA24-7643-B67A-9720B752D8D5}" type="datetimeFigureOut">
              <a:rPr lang="en-US" smtClean="0"/>
              <a:t>4/28/20</a:t>
            </a:fld>
            <a:endParaRPr lang="en-US"/>
          </a:p>
        </p:txBody>
      </p:sp>
      <p:sp>
        <p:nvSpPr>
          <p:cNvPr id="4" name="Footer Placeholder 3">
            <a:extLst>
              <a:ext uri="{FF2B5EF4-FFF2-40B4-BE49-F238E27FC236}">
                <a16:creationId xmlns:a16="http://schemas.microsoft.com/office/drawing/2014/main" id="{AD8DB1D1-27E7-DB4A-A6E2-95B1182E40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480FA1-C6F8-2F49-8605-AE7CD03FEFE6}"/>
              </a:ext>
            </a:extLst>
          </p:cNvPr>
          <p:cNvSpPr>
            <a:spLocks noGrp="1"/>
          </p:cNvSpPr>
          <p:nvPr>
            <p:ph type="sldNum" sz="quarter" idx="12"/>
          </p:nvPr>
        </p:nvSpPr>
        <p:spPr/>
        <p:txBody>
          <a:bodyPr/>
          <a:lstStyle/>
          <a:p>
            <a:fld id="{DA66AD2E-08A8-8F40-8D97-F5B2465AE5F3}" type="slidenum">
              <a:rPr lang="en-US" smtClean="0"/>
              <a:t>‹#›</a:t>
            </a:fld>
            <a:endParaRPr lang="en-US"/>
          </a:p>
        </p:txBody>
      </p:sp>
    </p:spTree>
    <p:extLst>
      <p:ext uri="{BB962C8B-B14F-4D97-AF65-F5344CB8AC3E}">
        <p14:creationId xmlns:p14="http://schemas.microsoft.com/office/powerpoint/2010/main" val="3865866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22CC99-2C68-1B42-88D6-A20AE1BB16A5}"/>
              </a:ext>
            </a:extLst>
          </p:cNvPr>
          <p:cNvSpPr>
            <a:spLocks noGrp="1"/>
          </p:cNvSpPr>
          <p:nvPr>
            <p:ph type="dt" sz="half" idx="10"/>
          </p:nvPr>
        </p:nvSpPr>
        <p:spPr/>
        <p:txBody>
          <a:bodyPr/>
          <a:lstStyle/>
          <a:p>
            <a:fld id="{8AA744F8-FA24-7643-B67A-9720B752D8D5}" type="datetimeFigureOut">
              <a:rPr lang="en-US" smtClean="0"/>
              <a:t>4/28/20</a:t>
            </a:fld>
            <a:endParaRPr lang="en-US"/>
          </a:p>
        </p:txBody>
      </p:sp>
      <p:sp>
        <p:nvSpPr>
          <p:cNvPr id="3" name="Footer Placeholder 2">
            <a:extLst>
              <a:ext uri="{FF2B5EF4-FFF2-40B4-BE49-F238E27FC236}">
                <a16:creationId xmlns:a16="http://schemas.microsoft.com/office/drawing/2014/main" id="{909D5C0F-0B9F-5941-B86F-E63FAD8FB2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BE58EE-00A3-AE4E-9DA1-FA37B1586C35}"/>
              </a:ext>
            </a:extLst>
          </p:cNvPr>
          <p:cNvSpPr>
            <a:spLocks noGrp="1"/>
          </p:cNvSpPr>
          <p:nvPr>
            <p:ph type="sldNum" sz="quarter" idx="12"/>
          </p:nvPr>
        </p:nvSpPr>
        <p:spPr/>
        <p:txBody>
          <a:bodyPr/>
          <a:lstStyle/>
          <a:p>
            <a:fld id="{DA66AD2E-08A8-8F40-8D97-F5B2465AE5F3}" type="slidenum">
              <a:rPr lang="en-US" smtClean="0"/>
              <a:t>‹#›</a:t>
            </a:fld>
            <a:endParaRPr lang="en-US"/>
          </a:p>
        </p:txBody>
      </p:sp>
    </p:spTree>
    <p:extLst>
      <p:ext uri="{BB962C8B-B14F-4D97-AF65-F5344CB8AC3E}">
        <p14:creationId xmlns:p14="http://schemas.microsoft.com/office/powerpoint/2010/main" val="31027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9D59C-C1FD-DB4A-B330-DB65E8871C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BBD40B-4A5F-5C4E-898C-E6E66C8FF5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622ECF-00DD-994C-AEBC-01E87F0084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21D817-4789-3842-AEA9-87D6E9B6411C}"/>
              </a:ext>
            </a:extLst>
          </p:cNvPr>
          <p:cNvSpPr>
            <a:spLocks noGrp="1"/>
          </p:cNvSpPr>
          <p:nvPr>
            <p:ph type="dt" sz="half" idx="10"/>
          </p:nvPr>
        </p:nvSpPr>
        <p:spPr/>
        <p:txBody>
          <a:bodyPr/>
          <a:lstStyle/>
          <a:p>
            <a:fld id="{8AA744F8-FA24-7643-B67A-9720B752D8D5}" type="datetimeFigureOut">
              <a:rPr lang="en-US" smtClean="0"/>
              <a:t>4/28/20</a:t>
            </a:fld>
            <a:endParaRPr lang="en-US"/>
          </a:p>
        </p:txBody>
      </p:sp>
      <p:sp>
        <p:nvSpPr>
          <p:cNvPr id="6" name="Footer Placeholder 5">
            <a:extLst>
              <a:ext uri="{FF2B5EF4-FFF2-40B4-BE49-F238E27FC236}">
                <a16:creationId xmlns:a16="http://schemas.microsoft.com/office/drawing/2014/main" id="{BBC91822-0CB2-274B-9415-7C961D0165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1D624D-272D-CA45-8B5F-852F07210592}"/>
              </a:ext>
            </a:extLst>
          </p:cNvPr>
          <p:cNvSpPr>
            <a:spLocks noGrp="1"/>
          </p:cNvSpPr>
          <p:nvPr>
            <p:ph type="sldNum" sz="quarter" idx="12"/>
          </p:nvPr>
        </p:nvSpPr>
        <p:spPr/>
        <p:txBody>
          <a:bodyPr/>
          <a:lstStyle/>
          <a:p>
            <a:fld id="{DA66AD2E-08A8-8F40-8D97-F5B2465AE5F3}" type="slidenum">
              <a:rPr lang="en-US" smtClean="0"/>
              <a:t>‹#›</a:t>
            </a:fld>
            <a:endParaRPr lang="en-US"/>
          </a:p>
        </p:txBody>
      </p:sp>
    </p:spTree>
    <p:extLst>
      <p:ext uri="{BB962C8B-B14F-4D97-AF65-F5344CB8AC3E}">
        <p14:creationId xmlns:p14="http://schemas.microsoft.com/office/powerpoint/2010/main" val="3133818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1593F-51AB-444E-8437-76F333B55C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CE6544-CEA0-AB4C-B31A-769E13BAD2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987B45-2298-FE49-9869-2F9AAC10D9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F5CCD3-78AA-C247-B48B-9060FC5E93EE}"/>
              </a:ext>
            </a:extLst>
          </p:cNvPr>
          <p:cNvSpPr>
            <a:spLocks noGrp="1"/>
          </p:cNvSpPr>
          <p:nvPr>
            <p:ph type="dt" sz="half" idx="10"/>
          </p:nvPr>
        </p:nvSpPr>
        <p:spPr/>
        <p:txBody>
          <a:bodyPr/>
          <a:lstStyle/>
          <a:p>
            <a:fld id="{8AA744F8-FA24-7643-B67A-9720B752D8D5}" type="datetimeFigureOut">
              <a:rPr lang="en-US" smtClean="0"/>
              <a:t>4/28/20</a:t>
            </a:fld>
            <a:endParaRPr lang="en-US"/>
          </a:p>
        </p:txBody>
      </p:sp>
      <p:sp>
        <p:nvSpPr>
          <p:cNvPr id="6" name="Footer Placeholder 5">
            <a:extLst>
              <a:ext uri="{FF2B5EF4-FFF2-40B4-BE49-F238E27FC236}">
                <a16:creationId xmlns:a16="http://schemas.microsoft.com/office/drawing/2014/main" id="{6212E89E-2D52-7F49-92A8-C1C3BE1459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D02F43-A0B0-5B4A-BA37-53DA54445AA5}"/>
              </a:ext>
            </a:extLst>
          </p:cNvPr>
          <p:cNvSpPr>
            <a:spLocks noGrp="1"/>
          </p:cNvSpPr>
          <p:nvPr>
            <p:ph type="sldNum" sz="quarter" idx="12"/>
          </p:nvPr>
        </p:nvSpPr>
        <p:spPr/>
        <p:txBody>
          <a:bodyPr/>
          <a:lstStyle/>
          <a:p>
            <a:fld id="{DA66AD2E-08A8-8F40-8D97-F5B2465AE5F3}" type="slidenum">
              <a:rPr lang="en-US" smtClean="0"/>
              <a:t>‹#›</a:t>
            </a:fld>
            <a:endParaRPr lang="en-US"/>
          </a:p>
        </p:txBody>
      </p:sp>
    </p:spTree>
    <p:extLst>
      <p:ext uri="{BB962C8B-B14F-4D97-AF65-F5344CB8AC3E}">
        <p14:creationId xmlns:p14="http://schemas.microsoft.com/office/powerpoint/2010/main" val="2199291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753AA4-615F-EA4A-9A19-F67D7482A3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C94ED0-2035-7149-8E9B-B5A94921CA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19DE11-CB66-1744-8020-A65E740280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A744F8-FA24-7643-B67A-9720B752D8D5}" type="datetimeFigureOut">
              <a:rPr lang="en-US" smtClean="0"/>
              <a:t>4/28/20</a:t>
            </a:fld>
            <a:endParaRPr lang="en-US"/>
          </a:p>
        </p:txBody>
      </p:sp>
      <p:sp>
        <p:nvSpPr>
          <p:cNvPr id="5" name="Footer Placeholder 4">
            <a:extLst>
              <a:ext uri="{FF2B5EF4-FFF2-40B4-BE49-F238E27FC236}">
                <a16:creationId xmlns:a16="http://schemas.microsoft.com/office/drawing/2014/main" id="{63B88C0A-6C67-CA49-AC11-B3641D0160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1CEC02-2097-4B4A-9027-729E228352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66AD2E-08A8-8F40-8D97-F5B2465AE5F3}" type="slidenum">
              <a:rPr lang="en-US" smtClean="0"/>
              <a:t>‹#›</a:t>
            </a:fld>
            <a:endParaRPr lang="en-US"/>
          </a:p>
        </p:txBody>
      </p:sp>
    </p:spTree>
    <p:extLst>
      <p:ext uri="{BB962C8B-B14F-4D97-AF65-F5344CB8AC3E}">
        <p14:creationId xmlns:p14="http://schemas.microsoft.com/office/powerpoint/2010/main" val="3156431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5" r:id="rId15"/>
    <p:sldLayoutId id="2147483666" r:id="rId16"/>
    <p:sldLayoutId id="2147483667" r:id="rId17"/>
    <p:sldLayoutId id="2147483668" r:id="rId18"/>
    <p:sldLayoutId id="2147483669" r:id="rId19"/>
    <p:sldLayoutId id="2147483670"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4.jpg"/><Relationship Id="rId5" Type="http://schemas.openxmlformats.org/officeDocument/2006/relationships/image" Target="../media/image33.jpeg"/><Relationship Id="rId4" Type="http://schemas.openxmlformats.org/officeDocument/2006/relationships/image" Target="../media/image32.jp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0.jpg"/></Relationships>
</file>

<file path=ppt/slides/_rels/slide14.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50.png"/><Relationship Id="rId5" Type="http://schemas.openxmlformats.org/officeDocument/2006/relationships/diagramQuickStyle" Target="../diagrams/quickStyle4.xml"/><Relationship Id="rId10" Type="http://schemas.openxmlformats.org/officeDocument/2006/relationships/image" Target="../media/image49.tiff"/><Relationship Id="rId4" Type="http://schemas.openxmlformats.org/officeDocument/2006/relationships/diagramLayout" Target="../diagrams/layout4.xml"/><Relationship Id="rId9" Type="http://schemas.openxmlformats.org/officeDocument/2006/relationships/image" Target="../media/image48.tiff"/></Relationships>
</file>

<file path=ppt/slides/_rels/slide1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52.jp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hyperlink" Target="https://creativecommons.org/licenses/by-nc-sa/3.0/" TargetMode="External"/><Relationship Id="rId4" Type="http://schemas.openxmlformats.org/officeDocument/2006/relationships/hyperlink" Target="http://idreflections.blogspot.com/2015/04/micro-learning-as-workplace-learning.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86.jpeg"/><Relationship Id="rId1" Type="http://schemas.openxmlformats.org/officeDocument/2006/relationships/slideLayout" Target="../slideLayouts/slideLayout1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8" Type="http://schemas.openxmlformats.org/officeDocument/2006/relationships/hyperlink" Target="https://docs.microsoft.com/en-us/azure/terraform/terraform-cloud-shell" TargetMode="External"/><Relationship Id="rId3" Type="http://schemas.openxmlformats.org/officeDocument/2006/relationships/image" Target="../media/image99.png"/><Relationship Id="rId7" Type="http://schemas.openxmlformats.org/officeDocument/2006/relationships/hyperlink" Target="https://registry.terraform.io/modules/Azure"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hyperlink" Target="https://docs.microsoft.com/en-us/azure/cloud-shell/features" TargetMode="External"/><Relationship Id="rId5" Type="http://schemas.openxmlformats.org/officeDocument/2006/relationships/hyperlink" Target="https://docs.microsoft.com/azure/terraform/" TargetMode="External"/><Relationship Id="rId10" Type="http://schemas.openxmlformats.org/officeDocument/2006/relationships/image" Target="../media/image102.svg"/><Relationship Id="rId4" Type="http://schemas.openxmlformats.org/officeDocument/2006/relationships/image" Target="../media/image100.png"/><Relationship Id="rId9" Type="http://schemas.openxmlformats.org/officeDocument/2006/relationships/image" Target="../media/image101.png"/></Relationships>
</file>

<file path=ppt/slides/_rels/slide3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aka.ms/terraform" TargetMode="External"/><Relationship Id="rId7" Type="http://schemas.openxmlformats.org/officeDocument/2006/relationships/hyperlink" Target="mailto:mark.gray@Microsoft.com" TargetMode="External"/><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hyperlink" Target="http://aka.ms/azdotf" TargetMode="External"/><Relationship Id="rId5" Type="http://schemas.openxmlformats.org/officeDocument/2006/relationships/hyperlink" Target="http://aka.ms/tfhub" TargetMode="External"/><Relationship Id="rId4" Type="http://schemas.openxmlformats.org/officeDocument/2006/relationships/hyperlink" Target="http://aka.ms/tfgi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www.cbronline.com/news/enterprise-open-sourc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www.cbronline.com/news/enterprise-open-sour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0"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4" name="Oval 13">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6" name="Rectangle 16">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5">
            <a:extLst>
              <a:ext uri="{FF2B5EF4-FFF2-40B4-BE49-F238E27FC236}">
                <a16:creationId xmlns:a16="http://schemas.microsoft.com/office/drawing/2014/main" id="{ACBB8B40-F3D1-4331-B430-E127860A693D}"/>
              </a:ext>
            </a:extLst>
          </p:cNvPr>
          <p:cNvSpPr>
            <a:spLocks noGrp="1"/>
          </p:cNvSpPr>
          <p:nvPr>
            <p:ph type="ctrTitle"/>
          </p:nvPr>
        </p:nvSpPr>
        <p:spPr>
          <a:xfrm>
            <a:off x="1524000" y="2776538"/>
            <a:ext cx="9144000" cy="1381188"/>
          </a:xfrm>
        </p:spPr>
        <p:txBody>
          <a:bodyPr anchor="ctr">
            <a:normAutofit/>
          </a:bodyPr>
          <a:lstStyle/>
          <a:p>
            <a:r>
              <a:rPr lang="en-US" sz="4000">
                <a:solidFill>
                  <a:schemeClr val="bg2"/>
                </a:solidFill>
              </a:rPr>
              <a:t>Terraform: First Class IaC in Azure</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subTitle" idx="1"/>
          </p:nvPr>
        </p:nvSpPr>
        <p:spPr>
          <a:xfrm>
            <a:off x="1524000" y="4495800"/>
            <a:ext cx="9144000" cy="762000"/>
          </a:xfrm>
        </p:spPr>
        <p:txBody>
          <a:bodyPr>
            <a:normAutofit/>
          </a:bodyPr>
          <a:lstStyle/>
          <a:p>
            <a:pPr>
              <a:spcBef>
                <a:spcPts val="0"/>
              </a:spcBef>
              <a:spcAft>
                <a:spcPts val="600"/>
              </a:spcAft>
            </a:pPr>
            <a:r>
              <a:rPr lang="en-US" sz="1100" dirty="0"/>
              <a:t>Mark Gray</a:t>
            </a:r>
          </a:p>
          <a:p>
            <a:pPr>
              <a:spcBef>
                <a:spcPts val="0"/>
              </a:spcBef>
              <a:spcAft>
                <a:spcPts val="600"/>
              </a:spcAft>
            </a:pPr>
            <a:r>
              <a:rPr lang="en-US" sz="1100" dirty="0"/>
              <a:t>Sr Program Manager</a:t>
            </a:r>
          </a:p>
          <a:p>
            <a:pPr>
              <a:spcBef>
                <a:spcPts val="0"/>
              </a:spcBef>
              <a:spcAft>
                <a:spcPts val="600"/>
              </a:spcAft>
            </a:pPr>
            <a:r>
              <a:rPr lang="en-US" sz="1100" dirty="0"/>
              <a:t>Microsoft</a:t>
            </a:r>
          </a:p>
        </p:txBody>
      </p:sp>
    </p:spTree>
    <p:extLst>
      <p:ext uri="{BB962C8B-B14F-4D97-AF65-F5344CB8AC3E}">
        <p14:creationId xmlns:p14="http://schemas.microsoft.com/office/powerpoint/2010/main" val="1766621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FCA314F1-7263-5D45-BA2D-4511C51E57E0}"/>
              </a:ext>
            </a:extLst>
          </p:cNvPr>
          <p:cNvPicPr>
            <a:picLocks noChangeAspect="1"/>
          </p:cNvPicPr>
          <p:nvPr/>
        </p:nvPicPr>
        <p:blipFill>
          <a:blip r:embed="rId3"/>
          <a:stretch>
            <a:fillRect/>
          </a:stretch>
        </p:blipFill>
        <p:spPr>
          <a:xfrm>
            <a:off x="1676400" y="1060450"/>
            <a:ext cx="8839200" cy="4737100"/>
          </a:xfrm>
          <a:prstGeom prst="rect">
            <a:avLst/>
          </a:prstGeom>
        </p:spPr>
      </p:pic>
    </p:spTree>
    <p:extLst>
      <p:ext uri="{BB962C8B-B14F-4D97-AF65-F5344CB8AC3E}">
        <p14:creationId xmlns:p14="http://schemas.microsoft.com/office/powerpoint/2010/main" val="397539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9F6C2C-CC43-F244-81F1-1EE5243A77E7}"/>
              </a:ext>
            </a:extLst>
          </p:cNvPr>
          <p:cNvSpPr>
            <a:spLocks noGrp="1"/>
          </p:cNvSpPr>
          <p:nvPr>
            <p:ph type="title"/>
          </p:nvPr>
        </p:nvSpPr>
        <p:spPr/>
        <p:txBody>
          <a:bodyPr/>
          <a:lstStyle/>
          <a:p>
            <a:r>
              <a:rPr lang="en-US" dirty="0"/>
              <a:t>Leaders</a:t>
            </a:r>
          </a:p>
        </p:txBody>
      </p:sp>
      <p:pic>
        <p:nvPicPr>
          <p:cNvPr id="14" name="Picture 13" descr="A person wearing glasses posing for the camera&#10;&#10;Description automatically generated">
            <a:extLst>
              <a:ext uri="{FF2B5EF4-FFF2-40B4-BE49-F238E27FC236}">
                <a16:creationId xmlns:a16="http://schemas.microsoft.com/office/drawing/2014/main" id="{E46AC4BD-F1AC-1E49-A0E4-4DC44498AE70}"/>
              </a:ext>
            </a:extLst>
          </p:cNvPr>
          <p:cNvPicPr>
            <a:picLocks noChangeAspect="1"/>
          </p:cNvPicPr>
          <p:nvPr/>
        </p:nvPicPr>
        <p:blipFill>
          <a:blip r:embed="rId3"/>
          <a:stretch>
            <a:fillRect/>
          </a:stretch>
        </p:blipFill>
        <p:spPr>
          <a:xfrm>
            <a:off x="821964" y="1619189"/>
            <a:ext cx="2385625" cy="2385625"/>
          </a:xfrm>
          <a:prstGeom prst="rect">
            <a:avLst/>
          </a:prstGeom>
        </p:spPr>
      </p:pic>
      <p:pic>
        <p:nvPicPr>
          <p:cNvPr id="10" name="Picture 9" descr="A person wearing a blue shirt and smiling at the camera&#10;&#10;Description automatically generated">
            <a:extLst>
              <a:ext uri="{FF2B5EF4-FFF2-40B4-BE49-F238E27FC236}">
                <a16:creationId xmlns:a16="http://schemas.microsoft.com/office/drawing/2014/main" id="{99478740-EB2E-F448-BAE5-C833D7CC6765}"/>
              </a:ext>
            </a:extLst>
          </p:cNvPr>
          <p:cNvPicPr>
            <a:picLocks noChangeAspect="1"/>
          </p:cNvPicPr>
          <p:nvPr/>
        </p:nvPicPr>
        <p:blipFill>
          <a:blip r:embed="rId4"/>
          <a:stretch>
            <a:fillRect/>
          </a:stretch>
        </p:blipFill>
        <p:spPr>
          <a:xfrm>
            <a:off x="2878812" y="4004815"/>
            <a:ext cx="2385625" cy="2385625"/>
          </a:xfrm>
          <a:prstGeom prst="rect">
            <a:avLst/>
          </a:prstGeom>
        </p:spPr>
      </p:pic>
      <p:pic>
        <p:nvPicPr>
          <p:cNvPr id="12" name="Picture 11" descr="A person wearing glasses and smiling at the camera&#10;&#10;Description automatically generated">
            <a:extLst>
              <a:ext uri="{FF2B5EF4-FFF2-40B4-BE49-F238E27FC236}">
                <a16:creationId xmlns:a16="http://schemas.microsoft.com/office/drawing/2014/main" id="{AF84B8D4-C0A4-A54A-89EA-7CEFB95CFCFE}"/>
              </a:ext>
            </a:extLst>
          </p:cNvPr>
          <p:cNvPicPr>
            <a:picLocks noChangeAspect="1"/>
          </p:cNvPicPr>
          <p:nvPr/>
        </p:nvPicPr>
        <p:blipFill>
          <a:blip r:embed="rId5"/>
          <a:stretch>
            <a:fillRect/>
          </a:stretch>
        </p:blipFill>
        <p:spPr>
          <a:xfrm>
            <a:off x="4903187" y="1619189"/>
            <a:ext cx="2385625" cy="2385625"/>
          </a:xfrm>
          <a:prstGeom prst="rect">
            <a:avLst/>
          </a:prstGeom>
        </p:spPr>
      </p:pic>
      <p:pic>
        <p:nvPicPr>
          <p:cNvPr id="8" name="Picture 7" descr="A person wearing glasses posing for the camera&#10;&#10;Description automatically generated">
            <a:extLst>
              <a:ext uri="{FF2B5EF4-FFF2-40B4-BE49-F238E27FC236}">
                <a16:creationId xmlns:a16="http://schemas.microsoft.com/office/drawing/2014/main" id="{B955CD28-3A35-3648-95D3-9E2EF3F90D63}"/>
              </a:ext>
            </a:extLst>
          </p:cNvPr>
          <p:cNvPicPr>
            <a:picLocks noChangeAspect="1"/>
          </p:cNvPicPr>
          <p:nvPr/>
        </p:nvPicPr>
        <p:blipFill>
          <a:blip r:embed="rId6"/>
          <a:stretch>
            <a:fillRect/>
          </a:stretch>
        </p:blipFill>
        <p:spPr>
          <a:xfrm>
            <a:off x="7162147" y="4004815"/>
            <a:ext cx="2385625" cy="2385625"/>
          </a:xfrm>
          <a:prstGeom prst="rect">
            <a:avLst/>
          </a:prstGeom>
        </p:spPr>
      </p:pic>
      <p:pic>
        <p:nvPicPr>
          <p:cNvPr id="6" name="Picture 5" descr="A person wearing glasses and smiling at the camera&#10;&#10;Description automatically generated">
            <a:extLst>
              <a:ext uri="{FF2B5EF4-FFF2-40B4-BE49-F238E27FC236}">
                <a16:creationId xmlns:a16="http://schemas.microsoft.com/office/drawing/2014/main" id="{DF167123-DD0F-6242-A042-5A85F8433860}"/>
              </a:ext>
            </a:extLst>
          </p:cNvPr>
          <p:cNvPicPr>
            <a:picLocks noChangeAspect="1"/>
          </p:cNvPicPr>
          <p:nvPr/>
        </p:nvPicPr>
        <p:blipFill>
          <a:blip r:embed="rId7"/>
          <a:stretch>
            <a:fillRect/>
          </a:stretch>
        </p:blipFill>
        <p:spPr>
          <a:xfrm>
            <a:off x="8979428" y="1619190"/>
            <a:ext cx="2385625" cy="2385625"/>
          </a:xfrm>
          <a:prstGeom prst="rect">
            <a:avLst/>
          </a:prstGeom>
        </p:spPr>
      </p:pic>
    </p:spTree>
    <p:extLst>
      <p:ext uri="{BB962C8B-B14F-4D97-AF65-F5344CB8AC3E}">
        <p14:creationId xmlns:p14="http://schemas.microsoft.com/office/powerpoint/2010/main" val="322239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8D5F8360-8213-42C3-A3B5-E577E9730EBE}"/>
              </a:ext>
            </a:extLst>
          </p:cNvPr>
          <p:cNvGrpSpPr/>
          <p:nvPr/>
        </p:nvGrpSpPr>
        <p:grpSpPr>
          <a:xfrm>
            <a:off x="972278" y="102707"/>
            <a:ext cx="11074273" cy="5956900"/>
            <a:chOff x="822288" y="102233"/>
            <a:chExt cx="10455822" cy="5957746"/>
          </a:xfrm>
        </p:grpSpPr>
        <p:graphicFrame>
          <p:nvGraphicFramePr>
            <p:cNvPr id="70" name="Chart 69">
              <a:extLst>
                <a:ext uri="{FF2B5EF4-FFF2-40B4-BE49-F238E27FC236}">
                  <a16:creationId xmlns:a16="http://schemas.microsoft.com/office/drawing/2014/main" id="{B3C692D4-D805-45D0-9A43-B66B26999774}"/>
                </a:ext>
              </a:extLst>
            </p:cNvPr>
            <p:cNvGraphicFramePr/>
            <p:nvPr/>
          </p:nvGraphicFramePr>
          <p:xfrm>
            <a:off x="822288" y="473113"/>
            <a:ext cx="8014170" cy="5586866"/>
          </p:xfrm>
          <a:graphic>
            <a:graphicData uri="http://schemas.openxmlformats.org/drawingml/2006/chart">
              <c:chart xmlns:c="http://schemas.openxmlformats.org/drawingml/2006/chart" xmlns:r="http://schemas.openxmlformats.org/officeDocument/2006/relationships" r:id="rId3"/>
            </a:graphicData>
          </a:graphic>
        </p:graphicFrame>
        <p:sp>
          <p:nvSpPr>
            <p:cNvPr id="71" name="Freeform: Shape 70">
              <a:extLst>
                <a:ext uri="{FF2B5EF4-FFF2-40B4-BE49-F238E27FC236}">
                  <a16:creationId xmlns:a16="http://schemas.microsoft.com/office/drawing/2014/main" id="{6B712F9B-1497-49BF-B091-55DEE65984D8}"/>
                </a:ext>
              </a:extLst>
            </p:cNvPr>
            <p:cNvSpPr/>
            <p:nvPr/>
          </p:nvSpPr>
          <p:spPr bwMode="auto">
            <a:xfrm>
              <a:off x="8682276" y="102233"/>
              <a:ext cx="2595834" cy="5809678"/>
            </a:xfrm>
            <a:custGeom>
              <a:avLst/>
              <a:gdLst>
                <a:gd name="connsiteX0" fmla="*/ 9525 w 2638425"/>
                <a:gd name="connsiteY0" fmla="*/ 0 h 4629150"/>
                <a:gd name="connsiteX1" fmla="*/ 2638425 w 2638425"/>
                <a:gd name="connsiteY1" fmla="*/ 2743200 h 4629150"/>
                <a:gd name="connsiteX2" fmla="*/ 2638425 w 2638425"/>
                <a:gd name="connsiteY2" fmla="*/ 4629150 h 4629150"/>
                <a:gd name="connsiteX3" fmla="*/ 0 w 2638425"/>
                <a:gd name="connsiteY3" fmla="*/ 4629150 h 4629150"/>
                <a:gd name="connsiteX4" fmla="*/ 9525 w 2638425"/>
                <a:gd name="connsiteY4" fmla="*/ 0 h 4629150"/>
                <a:gd name="connsiteX0" fmla="*/ 9525 w 2638425"/>
                <a:gd name="connsiteY0" fmla="*/ 558721 h 5187871"/>
                <a:gd name="connsiteX1" fmla="*/ 2638425 w 2638425"/>
                <a:gd name="connsiteY1" fmla="*/ 0 h 5187871"/>
                <a:gd name="connsiteX2" fmla="*/ 2638425 w 2638425"/>
                <a:gd name="connsiteY2" fmla="*/ 5187871 h 5187871"/>
                <a:gd name="connsiteX3" fmla="*/ 0 w 2638425"/>
                <a:gd name="connsiteY3" fmla="*/ 5187871 h 5187871"/>
                <a:gd name="connsiteX4" fmla="*/ 9525 w 2638425"/>
                <a:gd name="connsiteY4" fmla="*/ 558721 h 5187871"/>
                <a:gd name="connsiteX0" fmla="*/ 9525 w 2649313"/>
                <a:gd name="connsiteY0" fmla="*/ 1323120 h 5952270"/>
                <a:gd name="connsiteX1" fmla="*/ 2649313 w 2649313"/>
                <a:gd name="connsiteY1" fmla="*/ 0 h 5952270"/>
                <a:gd name="connsiteX2" fmla="*/ 2638425 w 2649313"/>
                <a:gd name="connsiteY2" fmla="*/ 5952270 h 5952270"/>
                <a:gd name="connsiteX3" fmla="*/ 0 w 2649313"/>
                <a:gd name="connsiteY3" fmla="*/ 5952270 h 5952270"/>
                <a:gd name="connsiteX4" fmla="*/ 9525 w 2649313"/>
                <a:gd name="connsiteY4" fmla="*/ 1323120 h 5952270"/>
                <a:gd name="connsiteX0" fmla="*/ 9525 w 2649313"/>
                <a:gd name="connsiteY0" fmla="*/ 1396418 h 6025568"/>
                <a:gd name="connsiteX1" fmla="*/ 2649313 w 2649313"/>
                <a:gd name="connsiteY1" fmla="*/ 0 h 6025568"/>
                <a:gd name="connsiteX2" fmla="*/ 2638425 w 2649313"/>
                <a:gd name="connsiteY2" fmla="*/ 6025568 h 6025568"/>
                <a:gd name="connsiteX3" fmla="*/ 0 w 2649313"/>
                <a:gd name="connsiteY3" fmla="*/ 6025568 h 6025568"/>
                <a:gd name="connsiteX4" fmla="*/ 9525 w 2649313"/>
                <a:gd name="connsiteY4" fmla="*/ 1396418 h 6025568"/>
                <a:gd name="connsiteX0" fmla="*/ 56548 w 2649313"/>
                <a:gd name="connsiteY0" fmla="*/ 1503827 h 6025568"/>
                <a:gd name="connsiteX1" fmla="*/ 2649313 w 2649313"/>
                <a:gd name="connsiteY1" fmla="*/ 0 h 6025568"/>
                <a:gd name="connsiteX2" fmla="*/ 2638425 w 2649313"/>
                <a:gd name="connsiteY2" fmla="*/ 6025568 h 6025568"/>
                <a:gd name="connsiteX3" fmla="*/ 0 w 2649313"/>
                <a:gd name="connsiteY3" fmla="*/ 6025568 h 6025568"/>
                <a:gd name="connsiteX4" fmla="*/ 56548 w 2649313"/>
                <a:gd name="connsiteY4" fmla="*/ 1503827 h 6025568"/>
                <a:gd name="connsiteX0" fmla="*/ 9524 w 2649313"/>
                <a:gd name="connsiteY0" fmla="*/ 1430337 h 6025568"/>
                <a:gd name="connsiteX1" fmla="*/ 2649313 w 2649313"/>
                <a:gd name="connsiteY1" fmla="*/ 0 h 6025568"/>
                <a:gd name="connsiteX2" fmla="*/ 2638425 w 2649313"/>
                <a:gd name="connsiteY2" fmla="*/ 6025568 h 6025568"/>
                <a:gd name="connsiteX3" fmla="*/ 0 w 2649313"/>
                <a:gd name="connsiteY3" fmla="*/ 6025568 h 6025568"/>
                <a:gd name="connsiteX4" fmla="*/ 9524 w 2649313"/>
                <a:gd name="connsiteY4" fmla="*/ 1430337 h 6025568"/>
                <a:gd name="connsiteX0" fmla="*/ 3645 w 2649313"/>
                <a:gd name="connsiteY0" fmla="*/ 1413378 h 6025568"/>
                <a:gd name="connsiteX1" fmla="*/ 2649313 w 2649313"/>
                <a:gd name="connsiteY1" fmla="*/ 0 h 6025568"/>
                <a:gd name="connsiteX2" fmla="*/ 2638425 w 2649313"/>
                <a:gd name="connsiteY2" fmla="*/ 6025568 h 6025568"/>
                <a:gd name="connsiteX3" fmla="*/ 0 w 2649313"/>
                <a:gd name="connsiteY3" fmla="*/ 6025568 h 6025568"/>
                <a:gd name="connsiteX4" fmla="*/ 3645 w 2649313"/>
                <a:gd name="connsiteY4" fmla="*/ 1413378 h 6025568"/>
                <a:gd name="connsiteX0" fmla="*/ 3645 w 2649313"/>
                <a:gd name="connsiteY0" fmla="*/ 1409538 h 6025568"/>
                <a:gd name="connsiteX1" fmla="*/ 2649313 w 2649313"/>
                <a:gd name="connsiteY1" fmla="*/ 0 h 6025568"/>
                <a:gd name="connsiteX2" fmla="*/ 2638425 w 2649313"/>
                <a:gd name="connsiteY2" fmla="*/ 6025568 h 6025568"/>
                <a:gd name="connsiteX3" fmla="*/ 0 w 2649313"/>
                <a:gd name="connsiteY3" fmla="*/ 6025568 h 6025568"/>
                <a:gd name="connsiteX4" fmla="*/ 3645 w 2649313"/>
                <a:gd name="connsiteY4" fmla="*/ 1409538 h 6025568"/>
                <a:gd name="connsiteX0" fmla="*/ 3645 w 2649313"/>
                <a:gd name="connsiteY0" fmla="*/ 1238545 h 5854575"/>
                <a:gd name="connsiteX1" fmla="*/ 2649313 w 2649313"/>
                <a:gd name="connsiteY1" fmla="*/ 0 h 5854575"/>
                <a:gd name="connsiteX2" fmla="*/ 2638425 w 2649313"/>
                <a:gd name="connsiteY2" fmla="*/ 5854575 h 5854575"/>
                <a:gd name="connsiteX3" fmla="*/ 0 w 2649313"/>
                <a:gd name="connsiteY3" fmla="*/ 5854575 h 5854575"/>
                <a:gd name="connsiteX4" fmla="*/ 3645 w 2649313"/>
                <a:gd name="connsiteY4" fmla="*/ 1238545 h 5854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313" h="5854575">
                  <a:moveTo>
                    <a:pt x="3645" y="1238545"/>
                  </a:moveTo>
                  <a:lnTo>
                    <a:pt x="2649313" y="0"/>
                  </a:lnTo>
                  <a:cubicBezTo>
                    <a:pt x="2645684" y="1984090"/>
                    <a:pt x="2642054" y="3870485"/>
                    <a:pt x="2638425" y="5854575"/>
                  </a:cubicBezTo>
                  <a:lnTo>
                    <a:pt x="0" y="5854575"/>
                  </a:lnTo>
                  <a:cubicBezTo>
                    <a:pt x="3175" y="4322831"/>
                    <a:pt x="470" y="2770289"/>
                    <a:pt x="3645" y="1238545"/>
                  </a:cubicBezTo>
                  <a:close/>
                </a:path>
              </a:pathLst>
            </a:custGeom>
            <a:solidFill>
              <a:schemeClr val="bg1">
                <a:lumMod val="50000"/>
                <a:alpha val="4500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390"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33AD7F32-7BDA-4AE7-A8C6-35EAD632321B}"/>
              </a:ext>
            </a:extLst>
          </p:cNvPr>
          <p:cNvGrpSpPr/>
          <p:nvPr/>
        </p:nvGrpSpPr>
        <p:grpSpPr>
          <a:xfrm>
            <a:off x="972279" y="102707"/>
            <a:ext cx="10182918" cy="5956900"/>
            <a:chOff x="822288" y="102233"/>
            <a:chExt cx="10455822" cy="5957746"/>
          </a:xfrm>
        </p:grpSpPr>
        <p:graphicFrame>
          <p:nvGraphicFramePr>
            <p:cNvPr id="44" name="Chart 43">
              <a:extLst>
                <a:ext uri="{FF2B5EF4-FFF2-40B4-BE49-F238E27FC236}">
                  <a16:creationId xmlns:a16="http://schemas.microsoft.com/office/drawing/2014/main" id="{6809592E-5F6E-4958-8AC3-E9C62B1C6DD5}"/>
                </a:ext>
              </a:extLst>
            </p:cNvPr>
            <p:cNvGraphicFramePr/>
            <p:nvPr/>
          </p:nvGraphicFramePr>
          <p:xfrm>
            <a:off x="822288" y="473113"/>
            <a:ext cx="8014170" cy="5586866"/>
          </p:xfrm>
          <a:graphic>
            <a:graphicData uri="http://schemas.openxmlformats.org/drawingml/2006/chart">
              <c:chart xmlns:c="http://schemas.openxmlformats.org/drawingml/2006/chart" xmlns:r="http://schemas.openxmlformats.org/officeDocument/2006/relationships" r:id="rId4"/>
            </a:graphicData>
          </a:graphic>
        </p:graphicFrame>
        <p:sp>
          <p:nvSpPr>
            <p:cNvPr id="45" name="Freeform: Shape 44">
              <a:extLst>
                <a:ext uri="{FF2B5EF4-FFF2-40B4-BE49-F238E27FC236}">
                  <a16:creationId xmlns:a16="http://schemas.microsoft.com/office/drawing/2014/main" id="{B26816B9-B3CE-431D-BD59-1411F7BAAC61}"/>
                </a:ext>
              </a:extLst>
            </p:cNvPr>
            <p:cNvSpPr/>
            <p:nvPr/>
          </p:nvSpPr>
          <p:spPr bwMode="auto">
            <a:xfrm>
              <a:off x="8682276" y="102233"/>
              <a:ext cx="2595834" cy="5809678"/>
            </a:xfrm>
            <a:custGeom>
              <a:avLst/>
              <a:gdLst>
                <a:gd name="connsiteX0" fmla="*/ 9525 w 2638425"/>
                <a:gd name="connsiteY0" fmla="*/ 0 h 4629150"/>
                <a:gd name="connsiteX1" fmla="*/ 2638425 w 2638425"/>
                <a:gd name="connsiteY1" fmla="*/ 2743200 h 4629150"/>
                <a:gd name="connsiteX2" fmla="*/ 2638425 w 2638425"/>
                <a:gd name="connsiteY2" fmla="*/ 4629150 h 4629150"/>
                <a:gd name="connsiteX3" fmla="*/ 0 w 2638425"/>
                <a:gd name="connsiteY3" fmla="*/ 4629150 h 4629150"/>
                <a:gd name="connsiteX4" fmla="*/ 9525 w 2638425"/>
                <a:gd name="connsiteY4" fmla="*/ 0 h 4629150"/>
                <a:gd name="connsiteX0" fmla="*/ 9525 w 2638425"/>
                <a:gd name="connsiteY0" fmla="*/ 558721 h 5187871"/>
                <a:gd name="connsiteX1" fmla="*/ 2638425 w 2638425"/>
                <a:gd name="connsiteY1" fmla="*/ 0 h 5187871"/>
                <a:gd name="connsiteX2" fmla="*/ 2638425 w 2638425"/>
                <a:gd name="connsiteY2" fmla="*/ 5187871 h 5187871"/>
                <a:gd name="connsiteX3" fmla="*/ 0 w 2638425"/>
                <a:gd name="connsiteY3" fmla="*/ 5187871 h 5187871"/>
                <a:gd name="connsiteX4" fmla="*/ 9525 w 2638425"/>
                <a:gd name="connsiteY4" fmla="*/ 558721 h 5187871"/>
                <a:gd name="connsiteX0" fmla="*/ 9525 w 2649313"/>
                <a:gd name="connsiteY0" fmla="*/ 1323120 h 5952270"/>
                <a:gd name="connsiteX1" fmla="*/ 2649313 w 2649313"/>
                <a:gd name="connsiteY1" fmla="*/ 0 h 5952270"/>
                <a:gd name="connsiteX2" fmla="*/ 2638425 w 2649313"/>
                <a:gd name="connsiteY2" fmla="*/ 5952270 h 5952270"/>
                <a:gd name="connsiteX3" fmla="*/ 0 w 2649313"/>
                <a:gd name="connsiteY3" fmla="*/ 5952270 h 5952270"/>
                <a:gd name="connsiteX4" fmla="*/ 9525 w 2649313"/>
                <a:gd name="connsiteY4" fmla="*/ 1323120 h 5952270"/>
                <a:gd name="connsiteX0" fmla="*/ 9525 w 2649313"/>
                <a:gd name="connsiteY0" fmla="*/ 1396418 h 6025568"/>
                <a:gd name="connsiteX1" fmla="*/ 2649313 w 2649313"/>
                <a:gd name="connsiteY1" fmla="*/ 0 h 6025568"/>
                <a:gd name="connsiteX2" fmla="*/ 2638425 w 2649313"/>
                <a:gd name="connsiteY2" fmla="*/ 6025568 h 6025568"/>
                <a:gd name="connsiteX3" fmla="*/ 0 w 2649313"/>
                <a:gd name="connsiteY3" fmla="*/ 6025568 h 6025568"/>
                <a:gd name="connsiteX4" fmla="*/ 9525 w 2649313"/>
                <a:gd name="connsiteY4" fmla="*/ 1396418 h 6025568"/>
                <a:gd name="connsiteX0" fmla="*/ 56548 w 2649313"/>
                <a:gd name="connsiteY0" fmla="*/ 1503827 h 6025568"/>
                <a:gd name="connsiteX1" fmla="*/ 2649313 w 2649313"/>
                <a:gd name="connsiteY1" fmla="*/ 0 h 6025568"/>
                <a:gd name="connsiteX2" fmla="*/ 2638425 w 2649313"/>
                <a:gd name="connsiteY2" fmla="*/ 6025568 h 6025568"/>
                <a:gd name="connsiteX3" fmla="*/ 0 w 2649313"/>
                <a:gd name="connsiteY3" fmla="*/ 6025568 h 6025568"/>
                <a:gd name="connsiteX4" fmla="*/ 56548 w 2649313"/>
                <a:gd name="connsiteY4" fmla="*/ 1503827 h 6025568"/>
                <a:gd name="connsiteX0" fmla="*/ 9524 w 2649313"/>
                <a:gd name="connsiteY0" fmla="*/ 1430337 h 6025568"/>
                <a:gd name="connsiteX1" fmla="*/ 2649313 w 2649313"/>
                <a:gd name="connsiteY1" fmla="*/ 0 h 6025568"/>
                <a:gd name="connsiteX2" fmla="*/ 2638425 w 2649313"/>
                <a:gd name="connsiteY2" fmla="*/ 6025568 h 6025568"/>
                <a:gd name="connsiteX3" fmla="*/ 0 w 2649313"/>
                <a:gd name="connsiteY3" fmla="*/ 6025568 h 6025568"/>
                <a:gd name="connsiteX4" fmla="*/ 9524 w 2649313"/>
                <a:gd name="connsiteY4" fmla="*/ 1430337 h 6025568"/>
                <a:gd name="connsiteX0" fmla="*/ 3645 w 2649313"/>
                <a:gd name="connsiteY0" fmla="*/ 1413378 h 6025568"/>
                <a:gd name="connsiteX1" fmla="*/ 2649313 w 2649313"/>
                <a:gd name="connsiteY1" fmla="*/ 0 h 6025568"/>
                <a:gd name="connsiteX2" fmla="*/ 2638425 w 2649313"/>
                <a:gd name="connsiteY2" fmla="*/ 6025568 h 6025568"/>
                <a:gd name="connsiteX3" fmla="*/ 0 w 2649313"/>
                <a:gd name="connsiteY3" fmla="*/ 6025568 h 6025568"/>
                <a:gd name="connsiteX4" fmla="*/ 3645 w 2649313"/>
                <a:gd name="connsiteY4" fmla="*/ 1413378 h 6025568"/>
                <a:gd name="connsiteX0" fmla="*/ 3645 w 2649313"/>
                <a:gd name="connsiteY0" fmla="*/ 1409538 h 6025568"/>
                <a:gd name="connsiteX1" fmla="*/ 2649313 w 2649313"/>
                <a:gd name="connsiteY1" fmla="*/ 0 h 6025568"/>
                <a:gd name="connsiteX2" fmla="*/ 2638425 w 2649313"/>
                <a:gd name="connsiteY2" fmla="*/ 6025568 h 6025568"/>
                <a:gd name="connsiteX3" fmla="*/ 0 w 2649313"/>
                <a:gd name="connsiteY3" fmla="*/ 6025568 h 6025568"/>
                <a:gd name="connsiteX4" fmla="*/ 3645 w 2649313"/>
                <a:gd name="connsiteY4" fmla="*/ 1409538 h 6025568"/>
                <a:gd name="connsiteX0" fmla="*/ 3645 w 2649313"/>
                <a:gd name="connsiteY0" fmla="*/ 1238545 h 5854575"/>
                <a:gd name="connsiteX1" fmla="*/ 2649313 w 2649313"/>
                <a:gd name="connsiteY1" fmla="*/ 0 h 5854575"/>
                <a:gd name="connsiteX2" fmla="*/ 2638425 w 2649313"/>
                <a:gd name="connsiteY2" fmla="*/ 5854575 h 5854575"/>
                <a:gd name="connsiteX3" fmla="*/ 0 w 2649313"/>
                <a:gd name="connsiteY3" fmla="*/ 5854575 h 5854575"/>
                <a:gd name="connsiteX4" fmla="*/ 3645 w 2649313"/>
                <a:gd name="connsiteY4" fmla="*/ 1238545 h 5854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313" h="5854575">
                  <a:moveTo>
                    <a:pt x="3645" y="1238545"/>
                  </a:moveTo>
                  <a:lnTo>
                    <a:pt x="2649313" y="0"/>
                  </a:lnTo>
                  <a:cubicBezTo>
                    <a:pt x="2645684" y="1984090"/>
                    <a:pt x="2642054" y="3870485"/>
                    <a:pt x="2638425" y="5854575"/>
                  </a:cubicBezTo>
                  <a:lnTo>
                    <a:pt x="0" y="5854575"/>
                  </a:lnTo>
                  <a:cubicBezTo>
                    <a:pt x="3175" y="4322831"/>
                    <a:pt x="470" y="2770289"/>
                    <a:pt x="3645" y="1238545"/>
                  </a:cubicBezTo>
                  <a:close/>
                </a:path>
              </a:pathLst>
            </a:cu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390"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3" name="Freeform: Shape 42">
            <a:extLst>
              <a:ext uri="{FF2B5EF4-FFF2-40B4-BE49-F238E27FC236}">
                <a16:creationId xmlns:a16="http://schemas.microsoft.com/office/drawing/2014/main" id="{5D206965-A9D1-4AAC-A90C-5B26A3524BA9}"/>
              </a:ext>
            </a:extLst>
          </p:cNvPr>
          <p:cNvSpPr/>
          <p:nvPr/>
        </p:nvSpPr>
        <p:spPr bwMode="auto">
          <a:xfrm>
            <a:off x="881159" y="4711340"/>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alpha val="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87">
              <a:defRPr/>
            </a:pPr>
            <a:endParaRPr lang="en-US" sz="1765">
              <a:solidFill>
                <a:srgbClr val="FFFFFF"/>
              </a:solidFill>
              <a:latin typeface="Segoe UI"/>
            </a:endParaRPr>
          </a:p>
        </p:txBody>
      </p:sp>
      <p:sp>
        <p:nvSpPr>
          <p:cNvPr id="61" name="Freeform: Shape 60">
            <a:extLst>
              <a:ext uri="{FF2B5EF4-FFF2-40B4-BE49-F238E27FC236}">
                <a16:creationId xmlns:a16="http://schemas.microsoft.com/office/drawing/2014/main" id="{BD2AC294-23D7-4B4E-B5A1-72F4769D9425}"/>
              </a:ext>
            </a:extLst>
          </p:cNvPr>
          <p:cNvSpPr/>
          <p:nvPr/>
        </p:nvSpPr>
        <p:spPr bwMode="auto">
          <a:xfrm>
            <a:off x="881159" y="5306579"/>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alpha val="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87">
              <a:defRPr/>
            </a:pPr>
            <a:endParaRPr lang="en-US" sz="1765">
              <a:solidFill>
                <a:srgbClr val="FFFFFF"/>
              </a:solidFill>
              <a:latin typeface="Segoe UI"/>
            </a:endParaRPr>
          </a:p>
        </p:txBody>
      </p:sp>
      <p:sp>
        <p:nvSpPr>
          <p:cNvPr id="38" name="Freeform: Shape 37">
            <a:extLst>
              <a:ext uri="{FF2B5EF4-FFF2-40B4-BE49-F238E27FC236}">
                <a16:creationId xmlns:a16="http://schemas.microsoft.com/office/drawing/2014/main" id="{6EFFC306-D370-483E-B9AE-499F6F8D5560}"/>
              </a:ext>
            </a:extLst>
          </p:cNvPr>
          <p:cNvSpPr/>
          <p:nvPr/>
        </p:nvSpPr>
        <p:spPr bwMode="auto">
          <a:xfrm>
            <a:off x="881159" y="1765359"/>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alpha val="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87">
              <a:defRPr/>
            </a:pPr>
            <a:endParaRPr lang="en-US" sz="1765">
              <a:solidFill>
                <a:srgbClr val="FFFFFF"/>
              </a:solidFill>
              <a:latin typeface="Segoe UI"/>
            </a:endParaRPr>
          </a:p>
        </p:txBody>
      </p:sp>
      <p:sp>
        <p:nvSpPr>
          <p:cNvPr id="39" name="Freeform: Shape 38">
            <a:extLst>
              <a:ext uri="{FF2B5EF4-FFF2-40B4-BE49-F238E27FC236}">
                <a16:creationId xmlns:a16="http://schemas.microsoft.com/office/drawing/2014/main" id="{97AC92E8-7649-4C90-A337-64B648ECF050}"/>
              </a:ext>
            </a:extLst>
          </p:cNvPr>
          <p:cNvSpPr/>
          <p:nvPr/>
        </p:nvSpPr>
        <p:spPr bwMode="auto">
          <a:xfrm>
            <a:off x="881159" y="2354555"/>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alpha val="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87">
              <a:defRPr/>
            </a:pPr>
            <a:endParaRPr lang="en-US" sz="1765">
              <a:solidFill>
                <a:srgbClr val="FFFFFF"/>
              </a:solidFill>
              <a:latin typeface="Segoe UI"/>
            </a:endParaRPr>
          </a:p>
        </p:txBody>
      </p:sp>
      <p:sp>
        <p:nvSpPr>
          <p:cNvPr id="40" name="Freeform: Shape 39">
            <a:extLst>
              <a:ext uri="{FF2B5EF4-FFF2-40B4-BE49-F238E27FC236}">
                <a16:creationId xmlns:a16="http://schemas.microsoft.com/office/drawing/2014/main" id="{AB0A3D54-B998-4E72-A114-1B755B4D7644}"/>
              </a:ext>
            </a:extLst>
          </p:cNvPr>
          <p:cNvSpPr/>
          <p:nvPr/>
        </p:nvSpPr>
        <p:spPr bwMode="auto">
          <a:xfrm>
            <a:off x="881159" y="2943751"/>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alpha val="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87">
              <a:defRPr/>
            </a:pPr>
            <a:endParaRPr lang="en-US" sz="1765">
              <a:solidFill>
                <a:srgbClr val="FFFFFF"/>
              </a:solidFill>
              <a:latin typeface="Segoe UI"/>
            </a:endParaRPr>
          </a:p>
        </p:txBody>
      </p:sp>
      <p:sp>
        <p:nvSpPr>
          <p:cNvPr id="41" name="Freeform: Shape 40">
            <a:extLst>
              <a:ext uri="{FF2B5EF4-FFF2-40B4-BE49-F238E27FC236}">
                <a16:creationId xmlns:a16="http://schemas.microsoft.com/office/drawing/2014/main" id="{FA589C80-9679-4F30-891B-B089578049AF}"/>
              </a:ext>
            </a:extLst>
          </p:cNvPr>
          <p:cNvSpPr/>
          <p:nvPr/>
        </p:nvSpPr>
        <p:spPr bwMode="auto">
          <a:xfrm>
            <a:off x="881159" y="3532947"/>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alpha val="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87">
              <a:defRPr/>
            </a:pPr>
            <a:endParaRPr lang="en-US" sz="1765">
              <a:solidFill>
                <a:srgbClr val="FFFFFF"/>
              </a:solidFill>
              <a:latin typeface="Segoe UI"/>
            </a:endParaRPr>
          </a:p>
        </p:txBody>
      </p:sp>
      <p:sp>
        <p:nvSpPr>
          <p:cNvPr id="42" name="Freeform: Shape 41">
            <a:extLst>
              <a:ext uri="{FF2B5EF4-FFF2-40B4-BE49-F238E27FC236}">
                <a16:creationId xmlns:a16="http://schemas.microsoft.com/office/drawing/2014/main" id="{FD32C31D-2EC4-4800-976E-CD1EE9785B02}"/>
              </a:ext>
            </a:extLst>
          </p:cNvPr>
          <p:cNvSpPr/>
          <p:nvPr/>
        </p:nvSpPr>
        <p:spPr bwMode="auto">
          <a:xfrm>
            <a:off x="881159" y="4122144"/>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alpha val="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87">
              <a:defRPr/>
            </a:pPr>
            <a:endParaRPr lang="en-US" sz="1765">
              <a:solidFill>
                <a:srgbClr val="FFFFFF"/>
              </a:solidFill>
              <a:latin typeface="Segoe UI"/>
            </a:endParaRPr>
          </a:p>
        </p:txBody>
      </p:sp>
      <p:cxnSp>
        <p:nvCxnSpPr>
          <p:cNvPr id="8" name="Connector: Elbow 7">
            <a:extLst>
              <a:ext uri="{FF2B5EF4-FFF2-40B4-BE49-F238E27FC236}">
                <a16:creationId xmlns:a16="http://schemas.microsoft.com/office/drawing/2014/main" id="{8536FA6C-CDC6-47F6-B701-C78B5BE0005F}"/>
              </a:ext>
            </a:extLst>
          </p:cNvPr>
          <p:cNvCxnSpPr>
            <a:cxnSpLocks/>
            <a:stCxn id="140" idx="0"/>
            <a:endCxn id="76" idx="0"/>
          </p:cNvCxnSpPr>
          <p:nvPr/>
        </p:nvCxnSpPr>
        <p:spPr>
          <a:xfrm rot="16200000" flipH="1">
            <a:off x="6112132" y="1136043"/>
            <a:ext cx="4138" cy="10011164"/>
          </a:xfrm>
          <a:prstGeom prst="bentConnector3">
            <a:avLst>
              <a:gd name="adj1" fmla="val -5524408"/>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FE3C7EEC-AAB2-407C-9C4D-A2BAE3C390DB}"/>
              </a:ext>
            </a:extLst>
          </p:cNvPr>
          <p:cNvSpPr/>
          <p:nvPr/>
        </p:nvSpPr>
        <p:spPr bwMode="auto">
          <a:xfrm>
            <a:off x="298279" y="3742138"/>
            <a:ext cx="1772078" cy="1523187"/>
          </a:xfrm>
          <a:prstGeom prst="rect">
            <a:avLst/>
          </a:prstGeom>
          <a:solidFill>
            <a:schemeClr val="bg1">
              <a:alpha val="90000"/>
            </a:schemeClr>
          </a:solidFill>
          <a:ln w="10795" cap="flat" cmpd="sng" algn="ctr">
            <a:noFill/>
            <a:prstDash val="solid"/>
          </a:ln>
          <a:effectLst>
            <a:outerShdw blurRad="241300" dist="50800" dir="2700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37141" tIns="91427" rIns="91427" bIns="91427" numCol="1" rtlCol="0" anchor="t" anchorCtr="0" compatLnSpc="1">
            <a:prstTxWarp prst="textNoShape">
              <a:avLst/>
            </a:prstTxWarp>
            <a:noAutofit/>
          </a:bodyPr>
          <a:lstStyle/>
          <a:p>
            <a:pPr defTabSz="932032" fontAlgn="base">
              <a:lnSpc>
                <a:spcPct val="90000"/>
              </a:lnSpc>
              <a:spcBef>
                <a:spcPts val="600"/>
              </a:spcBef>
              <a:spcAft>
                <a:spcPct val="0"/>
              </a:spcAft>
              <a:defRPr/>
            </a:pPr>
            <a:r>
              <a:rPr lang="en-US" sz="1600" b="1">
                <a:gradFill>
                  <a:gsLst>
                    <a:gs pos="0">
                      <a:srgbClr val="1A1A1A"/>
                    </a:gs>
                    <a:gs pos="100000">
                      <a:srgbClr val="1A1A1A"/>
                    </a:gs>
                  </a:gsLst>
                  <a:lin ang="5400000" scaled="0"/>
                </a:gradFill>
                <a:latin typeface="Segoe UI"/>
              </a:rPr>
              <a:t>2014</a:t>
            </a:r>
          </a:p>
          <a:p>
            <a:pPr defTabSz="932032"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Satya “Microsoft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loves Linux”</a:t>
            </a:r>
          </a:p>
          <a:p>
            <a:pPr defTabSz="932032"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.NET foundation created</a:t>
            </a:r>
          </a:p>
        </p:txBody>
      </p:sp>
      <p:sp>
        <p:nvSpPr>
          <p:cNvPr id="105" name="Rectangle 104">
            <a:extLst>
              <a:ext uri="{FF2B5EF4-FFF2-40B4-BE49-F238E27FC236}">
                <a16:creationId xmlns:a16="http://schemas.microsoft.com/office/drawing/2014/main" id="{8D4E938A-9AF0-4DC9-B99F-BF18B5B9E479}"/>
              </a:ext>
            </a:extLst>
          </p:cNvPr>
          <p:cNvSpPr/>
          <p:nvPr/>
        </p:nvSpPr>
        <p:spPr bwMode="auto">
          <a:xfrm>
            <a:off x="2313621" y="3193690"/>
            <a:ext cx="1772078" cy="2071637"/>
          </a:xfrm>
          <a:prstGeom prst="rect">
            <a:avLst/>
          </a:prstGeom>
          <a:solidFill>
            <a:schemeClr val="bg1">
              <a:alpha val="90000"/>
            </a:schemeClr>
          </a:solidFill>
          <a:ln w="10795" cap="flat" cmpd="sng" algn="ctr">
            <a:noFill/>
            <a:prstDash val="solid"/>
          </a:ln>
          <a:effectLst>
            <a:outerShdw blurRad="241300" dist="50800" dir="2700000" algn="tl" rotWithShape="0">
              <a:prstClr val="black">
                <a:alpha val="35000"/>
              </a:prstClr>
            </a:outerShdw>
          </a:effectLst>
        </p:spPr>
        <p:txBody>
          <a:bodyPr vert="horz" wrap="square" lIns="137141" tIns="91427" rIns="91427" bIns="91427" numCol="1" rtlCol="0" anchor="t" anchorCtr="0" compatLnSpc="1">
            <a:prstTxWarp prst="textNoShape">
              <a:avLst/>
            </a:prstTxWarp>
            <a:noAutofit/>
          </a:bodyPr>
          <a:lstStyle/>
          <a:p>
            <a:pPr defTabSz="932032" fontAlgn="base">
              <a:lnSpc>
                <a:spcPct val="90000"/>
              </a:lnSpc>
              <a:spcBef>
                <a:spcPts val="600"/>
              </a:spcBef>
              <a:spcAft>
                <a:spcPct val="0"/>
              </a:spcAft>
              <a:defRPr/>
            </a:pPr>
            <a:r>
              <a:rPr lang="en-US" sz="1600" b="1">
                <a:gradFill>
                  <a:gsLst>
                    <a:gs pos="0">
                      <a:srgbClr val="1A1A1A"/>
                    </a:gs>
                    <a:gs pos="100000">
                      <a:srgbClr val="1A1A1A"/>
                    </a:gs>
                  </a:gsLst>
                  <a:lin ang="5400000" scaled="0"/>
                </a:gradFill>
                <a:latin typeface="Segoe UI"/>
              </a:rPr>
              <a:t>2015</a:t>
            </a:r>
          </a:p>
          <a:p>
            <a:pPr defTabSz="932032" fontAlgn="base">
              <a:lnSpc>
                <a:spcPct val="90000"/>
              </a:lnSpc>
              <a:spcBef>
                <a:spcPts val="1000"/>
              </a:spcBef>
              <a:spcAft>
                <a:spcPct val="0"/>
              </a:spcAft>
              <a:defRPr/>
            </a:pPr>
            <a:r>
              <a:rPr lang="en-US" sz="1100" kern="0" err="1">
                <a:gradFill>
                  <a:gsLst>
                    <a:gs pos="0">
                      <a:srgbClr val="1A1A1A"/>
                    </a:gs>
                    <a:gs pos="100000">
                      <a:srgbClr val="1A1A1A"/>
                    </a:gs>
                  </a:gsLst>
                  <a:lin ang="5400000" scaled="0"/>
                </a:gradFill>
                <a:latin typeface="Segoe UI"/>
              </a:rPr>
              <a:t>VSCode</a:t>
            </a:r>
            <a:r>
              <a:rPr lang="en-US" sz="1100" kern="0">
                <a:gradFill>
                  <a:gsLst>
                    <a:gs pos="0">
                      <a:srgbClr val="1A1A1A"/>
                    </a:gs>
                    <a:gs pos="100000">
                      <a:srgbClr val="1A1A1A"/>
                    </a:gs>
                  </a:gsLst>
                  <a:lin ang="5400000" scaled="0"/>
                </a:gradFill>
                <a:latin typeface="Segoe UI"/>
              </a:rPr>
              <a:t> released</a:t>
            </a:r>
          </a:p>
          <a:p>
            <a:pPr defTabSz="932032"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HDInsight (Hadoop/</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Ubuntu) announced</a:t>
            </a:r>
          </a:p>
          <a:p>
            <a:pPr defTabSz="932032"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Microsoft jointly forms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Node.js foundation</a:t>
            </a:r>
          </a:p>
        </p:txBody>
      </p:sp>
      <p:sp>
        <p:nvSpPr>
          <p:cNvPr id="107" name="Rectangle 106">
            <a:extLst>
              <a:ext uri="{FF2B5EF4-FFF2-40B4-BE49-F238E27FC236}">
                <a16:creationId xmlns:a16="http://schemas.microsoft.com/office/drawing/2014/main" id="{7423FAD6-4694-4AE4-81E9-D2F5A70B05CB}"/>
              </a:ext>
            </a:extLst>
          </p:cNvPr>
          <p:cNvSpPr/>
          <p:nvPr/>
        </p:nvSpPr>
        <p:spPr bwMode="auto">
          <a:xfrm>
            <a:off x="4328962" y="2460464"/>
            <a:ext cx="1772078" cy="2804861"/>
          </a:xfrm>
          <a:prstGeom prst="rect">
            <a:avLst/>
          </a:prstGeom>
          <a:solidFill>
            <a:schemeClr val="bg1">
              <a:alpha val="90000"/>
            </a:schemeClr>
          </a:solidFill>
          <a:ln w="10795" cap="flat" cmpd="sng" algn="ctr">
            <a:noFill/>
            <a:prstDash val="solid"/>
          </a:ln>
          <a:effectLst>
            <a:outerShdw blurRad="241300" dist="50800" dir="2700000" algn="tl" rotWithShape="0">
              <a:prstClr val="black">
                <a:alpha val="35000"/>
              </a:prstClr>
            </a:outerShdw>
          </a:effectLst>
        </p:spPr>
        <p:txBody>
          <a:bodyPr vert="horz" wrap="square" lIns="137141" tIns="91427" rIns="91427" bIns="91427" numCol="1" rtlCol="0" anchor="t" anchorCtr="0" compatLnSpc="1">
            <a:prstTxWarp prst="textNoShape">
              <a:avLst/>
            </a:prstTxWarp>
            <a:noAutofit/>
          </a:bodyPr>
          <a:lstStyle/>
          <a:p>
            <a:pPr defTabSz="932032" fontAlgn="base">
              <a:lnSpc>
                <a:spcPct val="90000"/>
              </a:lnSpc>
              <a:spcBef>
                <a:spcPts val="600"/>
              </a:spcBef>
              <a:spcAft>
                <a:spcPct val="0"/>
              </a:spcAft>
              <a:defRPr/>
            </a:pPr>
            <a:r>
              <a:rPr lang="en-US" sz="1600" b="1">
                <a:gradFill>
                  <a:gsLst>
                    <a:gs pos="0">
                      <a:srgbClr val="1A1A1A"/>
                    </a:gs>
                    <a:gs pos="100000">
                      <a:srgbClr val="1A1A1A"/>
                    </a:gs>
                  </a:gsLst>
                  <a:lin ang="5400000" scaled="0"/>
                </a:gradFill>
                <a:latin typeface="Segoe UI"/>
              </a:rPr>
              <a:t>2016</a:t>
            </a:r>
          </a:p>
          <a:p>
            <a:pPr defTabSz="932032" fontAlgn="base">
              <a:lnSpc>
                <a:spcPct val="90000"/>
              </a:lnSpc>
              <a:spcBef>
                <a:spcPts val="1000"/>
              </a:spcBef>
              <a:spcAft>
                <a:spcPct val="0"/>
              </a:spcAft>
              <a:defRPr/>
            </a:pPr>
            <a:r>
              <a:rPr lang="en-US" sz="900" kern="0">
                <a:gradFill>
                  <a:gsLst>
                    <a:gs pos="0">
                      <a:srgbClr val="1A1A1A"/>
                    </a:gs>
                    <a:gs pos="100000">
                      <a:srgbClr val="1A1A1A"/>
                    </a:gs>
                  </a:gsLst>
                  <a:lin ang="5400000" scaled="0"/>
                </a:gradFill>
                <a:latin typeface="Segoe UI"/>
              </a:rPr>
              <a:t>.</a:t>
            </a:r>
            <a:r>
              <a:rPr lang="en-US" sz="1100" kern="0">
                <a:gradFill>
                  <a:gsLst>
                    <a:gs pos="0">
                      <a:srgbClr val="1A1A1A"/>
                    </a:gs>
                    <a:gs pos="100000">
                      <a:srgbClr val="1A1A1A"/>
                    </a:gs>
                  </a:gsLst>
                  <a:lin ang="5400000" scaled="0"/>
                </a:gradFill>
                <a:latin typeface="Segoe UI"/>
              </a:rPr>
              <a:t>NET Core 1.0</a:t>
            </a:r>
          </a:p>
          <a:p>
            <a:pPr defTabSz="932032" fontAlgn="base">
              <a:lnSpc>
                <a:spcPct val="90000"/>
              </a:lnSpc>
              <a:spcBef>
                <a:spcPts val="600"/>
              </a:spcBef>
              <a:spcAft>
                <a:spcPct val="0"/>
              </a:spcAft>
              <a:defRPr/>
            </a:pPr>
            <a:r>
              <a:rPr lang="en-US" sz="1100" kern="0">
                <a:gradFill>
                  <a:gsLst>
                    <a:gs pos="0">
                      <a:srgbClr val="1A1A1A"/>
                    </a:gs>
                    <a:gs pos="100000">
                      <a:srgbClr val="1A1A1A"/>
                    </a:gs>
                  </a:gsLst>
                  <a:lin ang="5400000" scaled="0"/>
                </a:gradFill>
                <a:latin typeface="Segoe UI"/>
              </a:rPr>
              <a:t>PowerShell Core</a:t>
            </a:r>
          </a:p>
          <a:p>
            <a:pPr defTabSz="932032" fontAlgn="base">
              <a:lnSpc>
                <a:spcPct val="90000"/>
              </a:lnSpc>
              <a:spcBef>
                <a:spcPts val="600"/>
              </a:spcBef>
              <a:spcAft>
                <a:spcPct val="0"/>
              </a:spcAft>
              <a:defRPr/>
            </a:pPr>
            <a:r>
              <a:rPr lang="en-US" sz="1100" kern="0">
                <a:gradFill>
                  <a:gsLst>
                    <a:gs pos="0">
                      <a:srgbClr val="1A1A1A"/>
                    </a:gs>
                    <a:gs pos="100000">
                      <a:srgbClr val="1A1A1A"/>
                    </a:gs>
                  </a:gsLst>
                  <a:lin ang="5400000" scaled="0"/>
                </a:gradFill>
                <a:latin typeface="Segoe UI"/>
              </a:rPr>
              <a:t>SQL on Linux announced</a:t>
            </a:r>
          </a:p>
          <a:p>
            <a:pPr defTabSz="932032" fontAlgn="base">
              <a:lnSpc>
                <a:spcPct val="90000"/>
              </a:lnSpc>
              <a:spcBef>
                <a:spcPts val="600"/>
              </a:spcBef>
              <a:spcAft>
                <a:spcPct val="0"/>
              </a:spcAft>
              <a:defRPr/>
            </a:pPr>
            <a:r>
              <a:rPr lang="en-US" sz="1100" kern="0">
                <a:gradFill>
                  <a:gsLst>
                    <a:gs pos="0">
                      <a:srgbClr val="1A1A1A"/>
                    </a:gs>
                    <a:gs pos="100000">
                      <a:srgbClr val="1A1A1A"/>
                    </a:gs>
                  </a:gsLst>
                  <a:lin ang="5400000" scaled="0"/>
                </a:gradFill>
                <a:latin typeface="Segoe UI"/>
              </a:rPr>
              <a:t>Windows Subsystem for Linux in Windows 10</a:t>
            </a:r>
          </a:p>
          <a:p>
            <a:pPr defTabSz="932032" fontAlgn="base">
              <a:lnSpc>
                <a:spcPct val="90000"/>
              </a:lnSpc>
              <a:spcBef>
                <a:spcPts val="600"/>
              </a:spcBef>
              <a:spcAft>
                <a:spcPct val="0"/>
              </a:spcAft>
              <a:defRPr/>
            </a:pPr>
            <a:r>
              <a:rPr lang="en-US" sz="1100" kern="0">
                <a:gradFill>
                  <a:gsLst>
                    <a:gs pos="0">
                      <a:srgbClr val="1A1A1A"/>
                    </a:gs>
                    <a:gs pos="100000">
                      <a:srgbClr val="1A1A1A"/>
                    </a:gs>
                  </a:gsLst>
                  <a:lin ang="5400000" scaled="0"/>
                </a:gradFill>
                <a:latin typeface="Segoe UI"/>
              </a:rPr>
              <a:t>Microsoft joins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Linux foundation</a:t>
            </a:r>
          </a:p>
        </p:txBody>
      </p:sp>
      <p:sp>
        <p:nvSpPr>
          <p:cNvPr id="108" name="Rectangle 107">
            <a:extLst>
              <a:ext uri="{FF2B5EF4-FFF2-40B4-BE49-F238E27FC236}">
                <a16:creationId xmlns:a16="http://schemas.microsoft.com/office/drawing/2014/main" id="{9A46CC7F-F9AD-4E1D-A8ED-E0C9BDEB8DCD}"/>
              </a:ext>
            </a:extLst>
          </p:cNvPr>
          <p:cNvSpPr/>
          <p:nvPr/>
        </p:nvSpPr>
        <p:spPr bwMode="auto">
          <a:xfrm>
            <a:off x="6344304" y="1763447"/>
            <a:ext cx="1772078" cy="3501879"/>
          </a:xfrm>
          <a:prstGeom prst="rect">
            <a:avLst/>
          </a:prstGeom>
          <a:solidFill>
            <a:schemeClr val="bg1">
              <a:alpha val="90000"/>
            </a:schemeClr>
          </a:solidFill>
          <a:ln w="10795" cap="flat" cmpd="sng" algn="ctr">
            <a:noFill/>
            <a:prstDash val="solid"/>
          </a:ln>
          <a:effectLst>
            <a:outerShdw blurRad="241300" dist="50800" dir="2700000" algn="tl" rotWithShape="0">
              <a:prstClr val="black">
                <a:alpha val="35000"/>
              </a:prstClr>
            </a:outerShdw>
          </a:effectLst>
        </p:spPr>
        <p:txBody>
          <a:bodyPr vert="horz" wrap="square" lIns="137141" tIns="91427" rIns="91427" bIns="91427" numCol="1" rtlCol="0" anchor="t" anchorCtr="0" compatLnSpc="1">
            <a:prstTxWarp prst="textNoShape">
              <a:avLst/>
            </a:prstTxWarp>
            <a:noAutofit/>
          </a:bodyPr>
          <a:lstStyle/>
          <a:p>
            <a:pPr defTabSz="932032" fontAlgn="base">
              <a:lnSpc>
                <a:spcPct val="90000"/>
              </a:lnSpc>
              <a:spcBef>
                <a:spcPts val="600"/>
              </a:spcBef>
              <a:spcAft>
                <a:spcPct val="0"/>
              </a:spcAft>
              <a:defRPr/>
            </a:pPr>
            <a:r>
              <a:rPr lang="en-US" sz="1600" b="1">
                <a:gradFill>
                  <a:gsLst>
                    <a:gs pos="0">
                      <a:srgbClr val="1A1A1A"/>
                    </a:gs>
                    <a:gs pos="100000">
                      <a:srgbClr val="1A1A1A"/>
                    </a:gs>
                  </a:gsLst>
                  <a:lin ang="5400000" scaled="0"/>
                </a:gradFill>
                <a:latin typeface="Segoe UI"/>
              </a:rPr>
              <a:t>2017</a:t>
            </a:r>
          </a:p>
          <a:p>
            <a:pPr defTabSz="932032"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Microsoft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Azure Kubernetes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Service launched</a:t>
            </a:r>
          </a:p>
          <a:p>
            <a:pPr defTabSz="932032"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Draft, Brigade, </a:t>
            </a:r>
            <a:r>
              <a:rPr lang="en-US" sz="1100" kern="0" err="1">
                <a:gradFill>
                  <a:gsLst>
                    <a:gs pos="0">
                      <a:srgbClr val="1A1A1A"/>
                    </a:gs>
                    <a:gs pos="100000">
                      <a:srgbClr val="1A1A1A"/>
                    </a:gs>
                  </a:gsLst>
                  <a:lin ang="5400000" scaled="0"/>
                </a:gradFill>
                <a:latin typeface="Segoe UI"/>
              </a:rPr>
              <a:t>Kashti</a:t>
            </a:r>
            <a:r>
              <a:rPr lang="en-US" sz="1100" kern="0">
                <a:gradFill>
                  <a:gsLst>
                    <a:gs pos="0">
                      <a:srgbClr val="1A1A1A"/>
                    </a:gs>
                    <a:gs pos="100000">
                      <a:srgbClr val="1A1A1A"/>
                    </a:gs>
                  </a:gsLst>
                  <a:lin ang="5400000" scaled="0"/>
                </a:gradFill>
                <a:latin typeface="Segoe UI"/>
              </a:rPr>
              <a:t> projects submitted to Kubernetes community</a:t>
            </a:r>
          </a:p>
          <a:p>
            <a:pPr defTabSz="932032"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Microsoft joins Cloud Native Computing &amp; Cloud Foundry Foundations</a:t>
            </a:r>
          </a:p>
          <a:p>
            <a:pPr defTabSz="932032"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Azure Database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for Postgres &amp;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MySQL announced</a:t>
            </a:r>
          </a:p>
          <a:p>
            <a:pPr defTabSz="932032"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Azure Databricks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(Apache Spark) announced</a:t>
            </a:r>
          </a:p>
        </p:txBody>
      </p:sp>
      <p:sp>
        <p:nvSpPr>
          <p:cNvPr id="109" name="Rectangle 108">
            <a:extLst>
              <a:ext uri="{FF2B5EF4-FFF2-40B4-BE49-F238E27FC236}">
                <a16:creationId xmlns:a16="http://schemas.microsoft.com/office/drawing/2014/main" id="{48751D6F-294F-4EC1-BED0-701752FDB994}"/>
              </a:ext>
            </a:extLst>
          </p:cNvPr>
          <p:cNvSpPr/>
          <p:nvPr/>
        </p:nvSpPr>
        <p:spPr bwMode="auto">
          <a:xfrm>
            <a:off x="8359646" y="1292430"/>
            <a:ext cx="1772078" cy="3972896"/>
          </a:xfrm>
          <a:prstGeom prst="rect">
            <a:avLst/>
          </a:prstGeom>
          <a:solidFill>
            <a:schemeClr val="bg1">
              <a:alpha val="90000"/>
            </a:schemeClr>
          </a:solidFill>
          <a:ln w="10795" cap="flat" cmpd="sng" algn="ctr">
            <a:noFill/>
            <a:prstDash val="solid"/>
          </a:ln>
          <a:effectLst>
            <a:outerShdw blurRad="241300" dist="50800" dir="2700000" algn="tl" rotWithShape="0">
              <a:prstClr val="black">
                <a:alpha val="35000"/>
              </a:prstClr>
            </a:outerShdw>
          </a:effectLst>
        </p:spPr>
        <p:txBody>
          <a:bodyPr vert="horz" wrap="square" lIns="137141" tIns="91427" rIns="91427" bIns="91427" numCol="1" rtlCol="0" anchor="t" anchorCtr="0" compatLnSpc="1">
            <a:prstTxWarp prst="textNoShape">
              <a:avLst/>
            </a:prstTxWarp>
            <a:noAutofit/>
          </a:bodyPr>
          <a:lstStyle/>
          <a:p>
            <a:pPr defTabSz="932032" fontAlgn="base">
              <a:lnSpc>
                <a:spcPct val="90000"/>
              </a:lnSpc>
              <a:spcBef>
                <a:spcPts val="600"/>
              </a:spcBef>
              <a:spcAft>
                <a:spcPct val="0"/>
              </a:spcAft>
              <a:defRPr/>
            </a:pPr>
            <a:r>
              <a:rPr lang="en-US" sz="1600" b="1" dirty="0">
                <a:gradFill>
                  <a:gsLst>
                    <a:gs pos="0">
                      <a:srgbClr val="1A1A1A"/>
                    </a:gs>
                    <a:gs pos="100000">
                      <a:srgbClr val="1A1A1A"/>
                    </a:gs>
                  </a:gsLst>
                  <a:lin ang="5400000" scaled="0"/>
                </a:gradFill>
                <a:latin typeface="Segoe UI"/>
              </a:rPr>
              <a:t>2018</a:t>
            </a:r>
          </a:p>
          <a:p>
            <a:pPr defTabSz="932032" fontAlgn="base">
              <a:lnSpc>
                <a:spcPct val="90000"/>
              </a:lnSpc>
              <a:spcBef>
                <a:spcPts val="1000"/>
              </a:spcBef>
              <a:spcAft>
                <a:spcPct val="0"/>
              </a:spcAft>
              <a:defRPr/>
            </a:pPr>
            <a:r>
              <a:rPr lang="en-US" sz="1100" kern="0" dirty="0" err="1">
                <a:gradFill>
                  <a:gsLst>
                    <a:gs pos="0">
                      <a:srgbClr val="1A1A1A"/>
                    </a:gs>
                    <a:gs pos="100000">
                      <a:srgbClr val="1A1A1A"/>
                    </a:gs>
                  </a:gsLst>
                  <a:lin ang="5400000" scaled="0"/>
                </a:gradFill>
                <a:latin typeface="Segoe UI"/>
              </a:rPr>
              <a:t>VSCode</a:t>
            </a:r>
            <a:r>
              <a:rPr lang="en-US" sz="1100" kern="0" dirty="0">
                <a:gradFill>
                  <a:gsLst>
                    <a:gs pos="0">
                      <a:srgbClr val="1A1A1A"/>
                    </a:gs>
                    <a:gs pos="100000">
                      <a:srgbClr val="1A1A1A"/>
                    </a:gs>
                  </a:gsLst>
                  <a:lin ang="5400000" scaled="0"/>
                </a:gradFill>
                <a:latin typeface="Segoe UI"/>
              </a:rPr>
              <a:t> ranked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#1 developer tool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(Stack Overflow, 2018 language survey)</a:t>
            </a:r>
          </a:p>
          <a:p>
            <a:pPr defTabSz="932032"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Service Fabric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Open Sourced</a:t>
            </a:r>
          </a:p>
          <a:p>
            <a:pPr defTabSz="932032"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Azure Sphere with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Linux kernel</a:t>
            </a:r>
          </a:p>
          <a:p>
            <a:pPr defTabSz="932032"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GitHub intent to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acquire announced</a:t>
            </a:r>
          </a:p>
          <a:p>
            <a:pPr defTabSz="932032"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~5,000 Microsoft employees committing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to open source projects on </a:t>
            </a:r>
            <a:r>
              <a:rPr lang="en-US" sz="1100" kern="0" dirty="0" err="1">
                <a:gradFill>
                  <a:gsLst>
                    <a:gs pos="0">
                      <a:srgbClr val="1A1A1A"/>
                    </a:gs>
                    <a:gs pos="100000">
                      <a:srgbClr val="1A1A1A"/>
                    </a:gs>
                  </a:gsLst>
                  <a:lin ang="5400000" scaled="0"/>
                </a:gradFill>
                <a:latin typeface="Segoe UI"/>
              </a:rPr>
              <a:t>Github</a:t>
            </a:r>
            <a:endParaRPr lang="en-US" sz="1100" kern="0" dirty="0">
              <a:gradFill>
                <a:gsLst>
                  <a:gs pos="0">
                    <a:srgbClr val="1A1A1A"/>
                  </a:gs>
                  <a:gs pos="100000">
                    <a:srgbClr val="1A1A1A"/>
                  </a:gs>
                </a:gsLst>
                <a:lin ang="5400000" scaled="0"/>
              </a:gradFill>
              <a:latin typeface="Segoe UI"/>
            </a:endParaRPr>
          </a:p>
          <a:p>
            <a:pPr defTabSz="932032" fontAlgn="base">
              <a:lnSpc>
                <a:spcPct val="90000"/>
              </a:lnSpc>
              <a:spcBef>
                <a:spcPts val="1000"/>
              </a:spcBef>
              <a:spcAft>
                <a:spcPct val="0"/>
              </a:spcAft>
              <a:defRPr/>
            </a:pPr>
            <a:r>
              <a:rPr lang="en-US" sz="1100" kern="0" dirty="0">
                <a:gradFill>
                  <a:gsLst>
                    <a:gs pos="0">
                      <a:srgbClr val="1A1A1A"/>
                    </a:gs>
                    <a:gs pos="100000">
                      <a:srgbClr val="1A1A1A"/>
                    </a:gs>
                  </a:gsLst>
                  <a:lin ang="5400000" scaled="0"/>
                </a:gradFill>
                <a:latin typeface="Segoe UI"/>
              </a:rPr>
              <a:t>Azure trending </a:t>
            </a:r>
            <a:br>
              <a:rPr lang="en-US" sz="1100" kern="0" dirty="0">
                <a:gradFill>
                  <a:gsLst>
                    <a:gs pos="0">
                      <a:srgbClr val="1A1A1A"/>
                    </a:gs>
                    <a:gs pos="100000">
                      <a:srgbClr val="1A1A1A"/>
                    </a:gs>
                  </a:gsLst>
                  <a:lin ang="5400000" scaled="0"/>
                </a:gradFill>
                <a:latin typeface="Segoe UI"/>
              </a:rPr>
            </a:br>
            <a:r>
              <a:rPr lang="en-US" sz="1100" kern="0" dirty="0">
                <a:gradFill>
                  <a:gsLst>
                    <a:gs pos="0">
                      <a:srgbClr val="1A1A1A"/>
                    </a:gs>
                    <a:gs pos="100000">
                      <a:srgbClr val="1A1A1A"/>
                    </a:gs>
                  </a:gsLst>
                  <a:lin ang="5400000" scaled="0"/>
                </a:gradFill>
                <a:latin typeface="Segoe UI"/>
              </a:rPr>
              <a:t>to 50% Linux</a:t>
            </a:r>
          </a:p>
        </p:txBody>
      </p:sp>
      <p:pic>
        <p:nvPicPr>
          <p:cNvPr id="18" name="connector">
            <a:extLst>
              <a:ext uri="{FF2B5EF4-FFF2-40B4-BE49-F238E27FC236}">
                <a16:creationId xmlns:a16="http://schemas.microsoft.com/office/drawing/2014/main" id="{3BE6B566-2BF3-41DB-A36C-5CBDB75EEA5A}"/>
              </a:ext>
            </a:extLst>
          </p:cNvPr>
          <p:cNvPicPr>
            <a:picLocks noChangeAspect="1"/>
          </p:cNvPicPr>
          <p:nvPr/>
        </p:nvPicPr>
        <p:blipFill>
          <a:blip r:embed="rId5"/>
          <a:stretch>
            <a:fillRect/>
          </a:stretch>
        </p:blipFill>
        <p:spPr>
          <a:xfrm>
            <a:off x="1108617" y="5901819"/>
            <a:ext cx="10045293" cy="237731"/>
          </a:xfrm>
          <a:prstGeom prst="rect">
            <a:avLst/>
          </a:prstGeom>
          <a:noFill/>
        </p:spPr>
      </p:pic>
      <p:sp>
        <p:nvSpPr>
          <p:cNvPr id="86" name="TextBox 85">
            <a:extLst>
              <a:ext uri="{FF2B5EF4-FFF2-40B4-BE49-F238E27FC236}">
                <a16:creationId xmlns:a16="http://schemas.microsoft.com/office/drawing/2014/main" id="{AAC4757A-D1FC-472B-8B09-CB9515DD6048}"/>
              </a:ext>
            </a:extLst>
          </p:cNvPr>
          <p:cNvSpPr txBox="1"/>
          <p:nvPr/>
        </p:nvSpPr>
        <p:spPr>
          <a:xfrm>
            <a:off x="3048060" y="6226088"/>
            <a:ext cx="325818" cy="99800"/>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14287">
              <a:defRPr/>
            </a:pPr>
            <a:r>
              <a:rPr lang="en-US">
                <a:gradFill>
                  <a:gsLst>
                    <a:gs pos="2917">
                      <a:srgbClr val="0078D4"/>
                    </a:gs>
                    <a:gs pos="100000">
                      <a:srgbClr val="0078D4"/>
                    </a:gs>
                  </a:gsLst>
                  <a:lin ang="5400000" scaled="0"/>
                </a:gradFill>
                <a:latin typeface="Segoe UI"/>
              </a:rPr>
              <a:t>2015</a:t>
            </a:r>
          </a:p>
        </p:txBody>
      </p:sp>
      <p:sp>
        <p:nvSpPr>
          <p:cNvPr id="87" name="TextBox 86">
            <a:extLst>
              <a:ext uri="{FF2B5EF4-FFF2-40B4-BE49-F238E27FC236}">
                <a16:creationId xmlns:a16="http://schemas.microsoft.com/office/drawing/2014/main" id="{F52B0685-E617-4296-BADB-90046DDC3165}"/>
              </a:ext>
            </a:extLst>
          </p:cNvPr>
          <p:cNvSpPr txBox="1"/>
          <p:nvPr/>
        </p:nvSpPr>
        <p:spPr>
          <a:xfrm>
            <a:off x="5172093" y="6222600"/>
            <a:ext cx="325818" cy="106778"/>
          </a:xfrm>
          <a:prstGeom prst="roundRect">
            <a:avLst>
              <a:gd name="adj" fmla="val 27323"/>
            </a:avLst>
          </a:prstGeom>
          <a:solidFill>
            <a:schemeClr val="bg1"/>
          </a:solidFill>
        </p:spPr>
        <p:txBody>
          <a:bodyPr wrap="square" lIns="0" tIns="0" rIns="0" bIns="0" rtlCol="0" anchor="ctr">
            <a:noAutofit/>
          </a:bodyPr>
          <a:lstStyle/>
          <a:p>
            <a:pPr algn="ctr" defTabSz="914287">
              <a:defRPr/>
            </a:pPr>
            <a:r>
              <a:rPr lang="en-US" sz="1050" b="1">
                <a:gradFill>
                  <a:gsLst>
                    <a:gs pos="2917">
                      <a:srgbClr val="0078D4"/>
                    </a:gs>
                    <a:gs pos="100000">
                      <a:srgbClr val="0078D4"/>
                    </a:gs>
                  </a:gsLst>
                  <a:lin ang="5400000" scaled="0"/>
                </a:gradFill>
                <a:latin typeface="Segoe UI"/>
              </a:rPr>
              <a:t>2016</a:t>
            </a:r>
          </a:p>
        </p:txBody>
      </p:sp>
      <p:sp>
        <p:nvSpPr>
          <p:cNvPr id="88" name="TextBox 87">
            <a:extLst>
              <a:ext uri="{FF2B5EF4-FFF2-40B4-BE49-F238E27FC236}">
                <a16:creationId xmlns:a16="http://schemas.microsoft.com/office/drawing/2014/main" id="{27C1DB03-29D6-4A19-8CEA-3B5096A4B459}"/>
              </a:ext>
            </a:extLst>
          </p:cNvPr>
          <p:cNvSpPr txBox="1"/>
          <p:nvPr/>
        </p:nvSpPr>
        <p:spPr>
          <a:xfrm>
            <a:off x="7062815" y="6219110"/>
            <a:ext cx="335054" cy="113757"/>
          </a:xfrm>
          <a:prstGeom prst="roundRect">
            <a:avLst>
              <a:gd name="adj" fmla="val 31973"/>
            </a:avLst>
          </a:prstGeom>
          <a:solidFill>
            <a:schemeClr val="bg1"/>
          </a:solidFill>
        </p:spPr>
        <p:txBody>
          <a:bodyPr wrap="square" lIns="0" tIns="0" rIns="0" bIns="0" rtlCol="0" anchor="ctr">
            <a:noAutofit/>
          </a:bodyPr>
          <a:lstStyle/>
          <a:p>
            <a:pPr algn="ctr" defTabSz="914287">
              <a:defRPr/>
            </a:pPr>
            <a:r>
              <a:rPr lang="en-US" sz="1050" b="1">
                <a:gradFill>
                  <a:gsLst>
                    <a:gs pos="2917">
                      <a:srgbClr val="0078D4"/>
                    </a:gs>
                    <a:gs pos="100000">
                      <a:srgbClr val="0078D4"/>
                    </a:gs>
                  </a:gsLst>
                  <a:lin ang="5400000" scaled="0"/>
                </a:gradFill>
                <a:latin typeface="Segoe UI"/>
              </a:rPr>
              <a:t>2017</a:t>
            </a:r>
          </a:p>
        </p:txBody>
      </p:sp>
      <p:sp>
        <p:nvSpPr>
          <p:cNvPr id="140" name="Rectangle 139">
            <a:extLst>
              <a:ext uri="{FF2B5EF4-FFF2-40B4-BE49-F238E27FC236}">
                <a16:creationId xmlns:a16="http://schemas.microsoft.com/office/drawing/2014/main" id="{F3CCAC53-F4B0-489E-8C22-829BA5649A62}"/>
              </a:ext>
            </a:extLst>
          </p:cNvPr>
          <p:cNvSpPr/>
          <p:nvPr/>
        </p:nvSpPr>
        <p:spPr bwMode="auto">
          <a:xfrm>
            <a:off x="804025" y="6139556"/>
            <a:ext cx="609188" cy="266776"/>
          </a:xfrm>
          <a:prstGeom prst="rect">
            <a:avLst/>
          </a:prstGeom>
          <a:solidFill>
            <a:schemeClr val="bg1"/>
          </a:solidFill>
          <a:ln w="19050" cap="flat">
            <a:solidFill>
              <a:schemeClr val="tx1"/>
            </a:solid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87">
              <a:defRPr/>
            </a:pPr>
            <a:endParaRPr lang="en-US" sz="3200" err="1">
              <a:solidFill>
                <a:srgbClr val="1A1A1A"/>
              </a:solidFill>
              <a:latin typeface="Segoe UI"/>
            </a:endParaRPr>
          </a:p>
        </p:txBody>
      </p:sp>
      <p:sp>
        <p:nvSpPr>
          <p:cNvPr id="141" name="Rectangle 140">
            <a:extLst>
              <a:ext uri="{FF2B5EF4-FFF2-40B4-BE49-F238E27FC236}">
                <a16:creationId xmlns:a16="http://schemas.microsoft.com/office/drawing/2014/main" id="{00456511-37CA-4F5A-B1F1-7D6D75084567}"/>
              </a:ext>
            </a:extLst>
          </p:cNvPr>
          <p:cNvSpPr/>
          <p:nvPr/>
        </p:nvSpPr>
        <p:spPr bwMode="auto">
          <a:xfrm>
            <a:off x="10837892" y="6129056"/>
            <a:ext cx="609188" cy="266776"/>
          </a:xfrm>
          <a:prstGeom prst="rect">
            <a:avLst/>
          </a:prstGeom>
          <a:solidFill>
            <a:schemeClr val="bg1"/>
          </a:solidFill>
          <a:ln w="19050" cap="flat">
            <a:solidFill>
              <a:schemeClr val="tx1"/>
            </a:solid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87">
              <a:defRPr/>
            </a:pPr>
            <a:endParaRPr lang="en-US" sz="3200" err="1">
              <a:solidFill>
                <a:srgbClr val="1A1A1A"/>
              </a:solidFill>
              <a:latin typeface="Segoe UI"/>
            </a:endParaRPr>
          </a:p>
        </p:txBody>
      </p:sp>
      <p:sp>
        <p:nvSpPr>
          <p:cNvPr id="75" name="TextBox 74">
            <a:extLst>
              <a:ext uri="{FF2B5EF4-FFF2-40B4-BE49-F238E27FC236}">
                <a16:creationId xmlns:a16="http://schemas.microsoft.com/office/drawing/2014/main" id="{093BDE56-3C4B-4AEF-9BCA-FBCEA679307D}"/>
              </a:ext>
            </a:extLst>
          </p:cNvPr>
          <p:cNvSpPr txBox="1"/>
          <p:nvPr/>
        </p:nvSpPr>
        <p:spPr>
          <a:xfrm>
            <a:off x="858853" y="6153221"/>
            <a:ext cx="416781" cy="246221"/>
          </a:xfrm>
          <a:prstGeom prst="rect">
            <a:avLst/>
          </a:prstGeom>
          <a:noFill/>
        </p:spPr>
        <p:txBody>
          <a:bodyPr wrap="none" lIns="0" tIns="0" rIns="0" bIns="0" rtlCol="0">
            <a:spAutoFit/>
          </a:bodyPr>
          <a:lstStyle/>
          <a:p>
            <a:pPr defTabSz="914287">
              <a:defRPr/>
            </a:pPr>
            <a:r>
              <a:rPr lang="en-US" sz="1600" b="1">
                <a:gradFill>
                  <a:gsLst>
                    <a:gs pos="2917">
                      <a:srgbClr val="0078D4"/>
                    </a:gs>
                    <a:gs pos="100000">
                      <a:srgbClr val="0078D4"/>
                    </a:gs>
                  </a:gsLst>
                  <a:lin ang="5400000" scaled="0"/>
                </a:gradFill>
                <a:latin typeface="Segoe UI"/>
              </a:rPr>
              <a:t>2014</a:t>
            </a:r>
          </a:p>
        </p:txBody>
      </p:sp>
      <p:sp>
        <p:nvSpPr>
          <p:cNvPr id="76" name="TextBox 75">
            <a:extLst>
              <a:ext uri="{FF2B5EF4-FFF2-40B4-BE49-F238E27FC236}">
                <a16:creationId xmlns:a16="http://schemas.microsoft.com/office/drawing/2014/main" id="{7EB45FE0-877F-4193-9431-C9A463D52DC4}"/>
              </a:ext>
            </a:extLst>
          </p:cNvPr>
          <p:cNvSpPr txBox="1"/>
          <p:nvPr/>
        </p:nvSpPr>
        <p:spPr>
          <a:xfrm>
            <a:off x="10911392" y="6143694"/>
            <a:ext cx="416781" cy="246221"/>
          </a:xfrm>
          <a:prstGeom prst="rect">
            <a:avLst/>
          </a:prstGeom>
          <a:noFill/>
        </p:spPr>
        <p:txBody>
          <a:bodyPr wrap="none" lIns="0" tIns="0" rIns="0" bIns="0" rtlCol="0">
            <a:spAutoFit/>
          </a:bodyPr>
          <a:lstStyle/>
          <a:p>
            <a:pPr defTabSz="914287">
              <a:defRPr/>
            </a:pPr>
            <a:r>
              <a:rPr lang="en-US" sz="1600" b="1">
                <a:gradFill>
                  <a:gsLst>
                    <a:gs pos="2917">
                      <a:srgbClr val="0078D4"/>
                    </a:gs>
                    <a:gs pos="100000">
                      <a:srgbClr val="0078D4"/>
                    </a:gs>
                  </a:gsLst>
                  <a:lin ang="5400000" scaled="0"/>
                </a:gradFill>
                <a:latin typeface="Segoe UI"/>
              </a:rPr>
              <a:t>2018</a:t>
            </a:r>
          </a:p>
        </p:txBody>
      </p:sp>
      <p:sp>
        <p:nvSpPr>
          <p:cNvPr id="51" name="TextBox 50">
            <a:extLst>
              <a:ext uri="{FF2B5EF4-FFF2-40B4-BE49-F238E27FC236}">
                <a16:creationId xmlns:a16="http://schemas.microsoft.com/office/drawing/2014/main" id="{E0CD80EF-F8DA-44F6-81E8-64AD82559556}"/>
              </a:ext>
            </a:extLst>
          </p:cNvPr>
          <p:cNvSpPr txBox="1"/>
          <p:nvPr/>
        </p:nvSpPr>
        <p:spPr>
          <a:xfrm>
            <a:off x="298277" y="1104304"/>
            <a:ext cx="2912693" cy="599200"/>
          </a:xfrm>
          <a:prstGeom prst="rect">
            <a:avLst/>
          </a:prstGeom>
          <a:solidFill>
            <a:schemeClr val="accent1">
              <a:alpha val="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14287">
              <a:defRPr/>
            </a:pPr>
            <a:r>
              <a:rPr lang="en-US">
                <a:gradFill>
                  <a:gsLst>
                    <a:gs pos="0">
                      <a:srgbClr val="FFFFFF">
                        <a:alpha val="0"/>
                      </a:srgbClr>
                    </a:gs>
                    <a:gs pos="100000">
                      <a:srgbClr val="FFFFFF">
                        <a:alpha val="0"/>
                      </a:srgbClr>
                    </a:gs>
                  </a:gsLst>
                  <a:lin ang="5400000" scaled="0"/>
                </a:gradFill>
              </a:rPr>
              <a:t>GitHub contributions</a:t>
            </a:r>
          </a:p>
        </p:txBody>
      </p:sp>
      <p:sp>
        <p:nvSpPr>
          <p:cNvPr id="52" name="TextBox 51">
            <a:extLst>
              <a:ext uri="{FF2B5EF4-FFF2-40B4-BE49-F238E27FC236}">
                <a16:creationId xmlns:a16="http://schemas.microsoft.com/office/drawing/2014/main" id="{7B99A541-B8FC-47B3-8232-E3FA95E0D9D1}"/>
              </a:ext>
            </a:extLst>
          </p:cNvPr>
          <p:cNvSpPr txBox="1"/>
          <p:nvPr/>
        </p:nvSpPr>
        <p:spPr>
          <a:xfrm>
            <a:off x="298277" y="5267314"/>
            <a:ext cx="1773684" cy="0"/>
          </a:xfrm>
          <a:prstGeom prst="rect">
            <a:avLst/>
          </a:prstGeom>
          <a:solidFill>
            <a:schemeClr val="accent1"/>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14287">
              <a:defRPr/>
            </a:pPr>
            <a:r>
              <a:rPr lang="en-US">
                <a:gradFill>
                  <a:gsLst>
                    <a:gs pos="0">
                      <a:srgbClr val="FFFFFF">
                        <a:alpha val="0"/>
                      </a:srgbClr>
                    </a:gs>
                    <a:gs pos="100000">
                      <a:srgbClr val="FFFFFF">
                        <a:alpha val="0"/>
                      </a:srgbClr>
                    </a:gs>
                  </a:gsLst>
                  <a:lin ang="5400000" scaled="0"/>
                </a:gradFill>
              </a:rPr>
              <a:t>95,539</a:t>
            </a:r>
          </a:p>
        </p:txBody>
      </p:sp>
      <p:sp>
        <p:nvSpPr>
          <p:cNvPr id="53" name="TextBox 52">
            <a:extLst>
              <a:ext uri="{FF2B5EF4-FFF2-40B4-BE49-F238E27FC236}">
                <a16:creationId xmlns:a16="http://schemas.microsoft.com/office/drawing/2014/main" id="{24E15E25-0624-4810-863B-B5445C374A04}"/>
              </a:ext>
            </a:extLst>
          </p:cNvPr>
          <p:cNvSpPr txBox="1"/>
          <p:nvPr/>
        </p:nvSpPr>
        <p:spPr>
          <a:xfrm>
            <a:off x="2752284" y="5267314"/>
            <a:ext cx="1773684" cy="0"/>
          </a:xfrm>
          <a:prstGeom prst="rect">
            <a:avLst/>
          </a:prstGeom>
          <a:solidFill>
            <a:schemeClr val="accent1"/>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14287">
              <a:defRPr/>
            </a:pPr>
            <a:r>
              <a:rPr lang="en-US">
                <a:gradFill>
                  <a:gsLst>
                    <a:gs pos="0">
                      <a:srgbClr val="FFFFFF">
                        <a:alpha val="0"/>
                      </a:srgbClr>
                    </a:gs>
                    <a:gs pos="100000">
                      <a:srgbClr val="FFFFFF">
                        <a:alpha val="0"/>
                      </a:srgbClr>
                    </a:gs>
                  </a:gsLst>
                  <a:lin ang="5400000" scaled="0"/>
                </a:gradFill>
              </a:rPr>
              <a:t>314,546</a:t>
            </a:r>
          </a:p>
        </p:txBody>
      </p:sp>
      <p:sp>
        <p:nvSpPr>
          <p:cNvPr id="54" name="TextBox 53">
            <a:extLst>
              <a:ext uri="{FF2B5EF4-FFF2-40B4-BE49-F238E27FC236}">
                <a16:creationId xmlns:a16="http://schemas.microsoft.com/office/drawing/2014/main" id="{A4A8F6A1-24DB-4F57-94A8-D9A30AD6F87E}"/>
              </a:ext>
            </a:extLst>
          </p:cNvPr>
          <p:cNvSpPr txBox="1"/>
          <p:nvPr/>
        </p:nvSpPr>
        <p:spPr>
          <a:xfrm>
            <a:off x="5206289" y="5267314"/>
            <a:ext cx="1773684" cy="0"/>
          </a:xfrm>
          <a:prstGeom prst="rect">
            <a:avLst/>
          </a:prstGeom>
          <a:solidFill>
            <a:schemeClr val="accent1"/>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defTabSz="932114" fontAlgn="base">
              <a:lnSpc>
                <a:spcPct val="90000"/>
              </a:lnSpc>
              <a:spcBef>
                <a:spcPts val="600"/>
              </a:spcBef>
              <a:spcAft>
                <a:spcPct val="0"/>
              </a:spcAft>
              <a:buClrTx/>
              <a:buSzTx/>
              <a:buFontTx/>
              <a:buNone/>
              <a:tabLst/>
              <a:defRPr kumimoji="0" sz="1600" b="1" i="0" u="none" strike="noStrike" cap="none" spc="0" normalizeH="0" baseline="0">
                <a:ln>
                  <a:noFill/>
                </a:ln>
                <a:gradFill>
                  <a:gsLst>
                    <a:gs pos="0">
                      <a:srgbClr val="1A1A1A"/>
                    </a:gs>
                    <a:gs pos="100000">
                      <a:srgbClr val="1A1A1A"/>
                    </a:gs>
                  </a:gsLst>
                  <a:lin ang="5400000" scaled="0"/>
                </a:gradFill>
                <a:effectLst/>
                <a:uLnTx/>
                <a:uFillTx/>
                <a:latin typeface="Segoe UI"/>
              </a:defRPr>
            </a:lvl1pPr>
          </a:lstStyle>
          <a:p>
            <a:pPr algn="ctr" defTabSz="914287">
              <a:defRPr/>
            </a:pPr>
            <a:r>
              <a:rPr lang="en-US" sz="1700" kern="0">
                <a:gradFill>
                  <a:gsLst>
                    <a:gs pos="0">
                      <a:srgbClr val="FFFFFF">
                        <a:alpha val="0"/>
                      </a:srgbClr>
                    </a:gs>
                    <a:gs pos="100000">
                      <a:srgbClr val="FFFFFF">
                        <a:alpha val="0"/>
                      </a:srgbClr>
                    </a:gs>
                  </a:gsLst>
                  <a:lin ang="5400000" scaled="0"/>
                </a:gradFill>
              </a:rPr>
              <a:t>601,886</a:t>
            </a:r>
          </a:p>
        </p:txBody>
      </p:sp>
      <p:sp>
        <p:nvSpPr>
          <p:cNvPr id="55" name="TextBox 54">
            <a:extLst>
              <a:ext uri="{FF2B5EF4-FFF2-40B4-BE49-F238E27FC236}">
                <a16:creationId xmlns:a16="http://schemas.microsoft.com/office/drawing/2014/main" id="{6E124156-15EA-4F67-AFC0-DF299D5F0BCB}"/>
              </a:ext>
            </a:extLst>
          </p:cNvPr>
          <p:cNvSpPr txBox="1"/>
          <p:nvPr/>
        </p:nvSpPr>
        <p:spPr>
          <a:xfrm>
            <a:off x="7660294" y="5267314"/>
            <a:ext cx="1773684" cy="0"/>
          </a:xfrm>
          <a:prstGeom prst="rect">
            <a:avLst/>
          </a:prstGeom>
          <a:solidFill>
            <a:schemeClr val="accent1"/>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14287">
              <a:defRPr/>
            </a:pPr>
            <a:r>
              <a:rPr lang="en-US">
                <a:gradFill>
                  <a:gsLst>
                    <a:gs pos="0">
                      <a:srgbClr val="FFFFFF">
                        <a:alpha val="0"/>
                      </a:srgbClr>
                    </a:gs>
                    <a:gs pos="100000">
                      <a:srgbClr val="FFFFFF">
                        <a:alpha val="0"/>
                      </a:srgbClr>
                    </a:gs>
                  </a:gsLst>
                  <a:lin ang="5400000" scaled="0"/>
                </a:gradFill>
              </a:rPr>
              <a:t>778,871</a:t>
            </a:r>
          </a:p>
        </p:txBody>
      </p:sp>
      <p:sp>
        <p:nvSpPr>
          <p:cNvPr id="56" name="TextBox 55">
            <a:extLst>
              <a:ext uri="{FF2B5EF4-FFF2-40B4-BE49-F238E27FC236}">
                <a16:creationId xmlns:a16="http://schemas.microsoft.com/office/drawing/2014/main" id="{15A85A55-DAA5-421F-86C9-61262B2624DA}"/>
              </a:ext>
            </a:extLst>
          </p:cNvPr>
          <p:cNvSpPr txBox="1"/>
          <p:nvPr/>
        </p:nvSpPr>
        <p:spPr>
          <a:xfrm>
            <a:off x="10114301" y="5267314"/>
            <a:ext cx="1773684" cy="0"/>
          </a:xfrm>
          <a:prstGeom prst="rect">
            <a:avLst/>
          </a:prstGeom>
          <a:solidFill>
            <a:schemeClr val="accent1"/>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14287">
              <a:defRPr/>
            </a:pPr>
            <a:r>
              <a:rPr lang="en-US">
                <a:gradFill>
                  <a:gsLst>
                    <a:gs pos="0">
                      <a:srgbClr val="FFFFFF">
                        <a:alpha val="0"/>
                      </a:srgbClr>
                    </a:gs>
                    <a:gs pos="100000">
                      <a:srgbClr val="FFFFFF">
                        <a:alpha val="0"/>
                      </a:srgbClr>
                    </a:gs>
                  </a:gsLst>
                  <a:lin ang="5400000" scaled="0"/>
                </a:gradFill>
              </a:rPr>
              <a:t>314,970 (YTD)</a:t>
            </a:r>
          </a:p>
        </p:txBody>
      </p:sp>
      <p:pic>
        <p:nvPicPr>
          <p:cNvPr id="64" name="Picture 63">
            <a:extLst>
              <a:ext uri="{FF2B5EF4-FFF2-40B4-BE49-F238E27FC236}">
                <a16:creationId xmlns:a16="http://schemas.microsoft.com/office/drawing/2014/main" id="{714E2A4E-E8FE-4BDB-977F-6A1FAAF44A10}"/>
              </a:ext>
            </a:extLst>
          </p:cNvPr>
          <p:cNvPicPr>
            <a:picLocks noChangeAspect="1"/>
          </p:cNvPicPr>
          <p:nvPr/>
        </p:nvPicPr>
        <p:blipFill rotWithShape="1">
          <a:blip r:embed="rId6"/>
          <a:srcRect l="23815" t="31218" b="2050"/>
          <a:stretch/>
        </p:blipFill>
        <p:spPr>
          <a:xfrm>
            <a:off x="-12220747" y="486"/>
            <a:ext cx="12186403" cy="6006248"/>
          </a:xfrm>
          <a:prstGeom prst="rect">
            <a:avLst/>
          </a:prstGeom>
        </p:spPr>
      </p:pic>
      <p:sp>
        <p:nvSpPr>
          <p:cNvPr id="65" name="Rectangle 64">
            <a:extLst>
              <a:ext uri="{FF2B5EF4-FFF2-40B4-BE49-F238E27FC236}">
                <a16:creationId xmlns:a16="http://schemas.microsoft.com/office/drawing/2014/main" id="{C43E9FB4-2D24-4715-87F4-2DA3F4D92804}"/>
              </a:ext>
            </a:extLst>
          </p:cNvPr>
          <p:cNvSpPr/>
          <p:nvPr/>
        </p:nvSpPr>
        <p:spPr bwMode="auto">
          <a:xfrm>
            <a:off x="-10608075" y="487"/>
            <a:ext cx="10577599" cy="6006248"/>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390"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99272DB6-D281-4543-BA88-F11C6B7BE18A}"/>
              </a:ext>
            </a:extLst>
          </p:cNvPr>
          <p:cNvSpPr/>
          <p:nvPr/>
        </p:nvSpPr>
        <p:spPr>
          <a:xfrm>
            <a:off x="-5654902" y="1564934"/>
            <a:ext cx="4780871" cy="2112886"/>
          </a:xfrm>
          <a:prstGeom prst="rect">
            <a:avLst/>
          </a:prstGeom>
        </p:spPr>
        <p:txBody>
          <a:bodyPr wrap="square">
            <a:spAutoFit/>
          </a:bodyPr>
          <a:lstStyle/>
          <a:p>
            <a:pPr marL="114290" indent="-114290" defTabSz="914287">
              <a:defRPr/>
            </a:pPr>
            <a:r>
              <a:rPr lang="en-US" sz="2400">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14287">
              <a:defRPr/>
            </a:pPr>
            <a:br>
              <a:rPr lang="en-US" sz="2400">
                <a:gradFill>
                  <a:gsLst>
                    <a:gs pos="2917">
                      <a:srgbClr val="FFFFFF"/>
                    </a:gs>
                    <a:gs pos="100000">
                      <a:srgbClr val="FFFFFF"/>
                    </a:gs>
                  </a:gsLst>
                  <a:lin ang="5400000" scaled="0"/>
                </a:gradFill>
                <a:latin typeface="Segoe UI"/>
              </a:rPr>
            </a:br>
            <a:r>
              <a:rPr lang="en-US" sz="1765">
                <a:gradFill>
                  <a:gsLst>
                    <a:gs pos="2917">
                      <a:srgbClr val="FFFFFF"/>
                    </a:gs>
                    <a:gs pos="100000">
                      <a:srgbClr val="FFFFFF"/>
                    </a:gs>
                  </a:gsLst>
                  <a:lin ang="5400000" scaled="0"/>
                </a:gradFill>
                <a:latin typeface="Segoe UI"/>
              </a:rPr>
              <a:t>—Satya Nadella, CEO</a:t>
            </a:r>
            <a:br>
              <a:rPr lang="en-US" sz="1765">
                <a:gradFill>
                  <a:gsLst>
                    <a:gs pos="2917">
                      <a:srgbClr val="FFFFFF"/>
                    </a:gs>
                    <a:gs pos="100000">
                      <a:srgbClr val="FFFFFF"/>
                    </a:gs>
                  </a:gsLst>
                  <a:lin ang="5400000" scaled="0"/>
                </a:gradFill>
                <a:latin typeface="Segoe UI"/>
              </a:rPr>
            </a:br>
            <a:r>
              <a:rPr lang="en-US" sz="1765">
                <a:gradFill>
                  <a:gsLst>
                    <a:gs pos="2917">
                      <a:srgbClr val="FFFFFF"/>
                    </a:gs>
                    <a:gs pos="100000">
                      <a:srgbClr val="FFFFFF"/>
                    </a:gs>
                  </a:gsLst>
                  <a:lin ang="5400000" scaled="0"/>
                </a:gradFill>
                <a:latin typeface="Segoe UI"/>
              </a:rPr>
              <a:t>Microsoft</a:t>
            </a:r>
            <a:endParaRPr lang="en-US" sz="2400">
              <a:gradFill>
                <a:gsLst>
                  <a:gs pos="2917">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A7341DA2-01CC-44DC-8FB5-8535C54AD10D}"/>
              </a:ext>
            </a:extLst>
          </p:cNvPr>
          <p:cNvSpPr>
            <a:spLocks noGrp="1"/>
          </p:cNvSpPr>
          <p:nvPr>
            <p:ph type="title"/>
          </p:nvPr>
        </p:nvSpPr>
        <p:spPr>
          <a:xfrm>
            <a:off x="455996" y="-533329"/>
            <a:ext cx="11306469" cy="403080"/>
          </a:xfrm>
        </p:spPr>
        <p:txBody>
          <a:bodyPr/>
          <a:lstStyle/>
          <a:p>
            <a:r>
              <a:rPr lang="en-US">
                <a:noFill/>
              </a:rPr>
              <a:t>Open source timeline</a:t>
            </a:r>
          </a:p>
        </p:txBody>
      </p:sp>
      <p:sp>
        <p:nvSpPr>
          <p:cNvPr id="46" name="Rectangle 45">
            <a:extLst>
              <a:ext uri="{FF2B5EF4-FFF2-40B4-BE49-F238E27FC236}">
                <a16:creationId xmlns:a16="http://schemas.microsoft.com/office/drawing/2014/main" id="{2242AE50-2D5B-4F52-A17B-565CAE82A212}"/>
              </a:ext>
            </a:extLst>
          </p:cNvPr>
          <p:cNvSpPr/>
          <p:nvPr/>
        </p:nvSpPr>
        <p:spPr bwMode="auto">
          <a:xfrm>
            <a:off x="10274473" y="949217"/>
            <a:ext cx="1772078" cy="4316109"/>
          </a:xfrm>
          <a:prstGeom prst="rect">
            <a:avLst/>
          </a:prstGeom>
          <a:solidFill>
            <a:schemeClr val="bg1">
              <a:alpha val="90000"/>
            </a:schemeClr>
          </a:solidFill>
          <a:ln w="10795" cap="flat" cmpd="sng" algn="ctr">
            <a:noFill/>
            <a:prstDash val="solid"/>
          </a:ln>
          <a:effectLst>
            <a:outerShdw blurRad="241300" dist="50800" dir="2700000" algn="tl" rotWithShape="0">
              <a:prstClr val="black">
                <a:alpha val="35000"/>
              </a:prstClr>
            </a:outerShdw>
          </a:effectLst>
        </p:spPr>
        <p:txBody>
          <a:bodyPr vert="horz" wrap="square" lIns="137141" tIns="91427" rIns="91427" bIns="91427" numCol="1" rtlCol="0" anchor="t" anchorCtr="0" compatLnSpc="1">
            <a:prstTxWarp prst="textNoShape">
              <a:avLst/>
            </a:prstTxWarp>
            <a:noAutofit/>
          </a:bodyPr>
          <a:lstStyle/>
          <a:p>
            <a:pPr defTabSz="932032" fontAlgn="base">
              <a:lnSpc>
                <a:spcPct val="90000"/>
              </a:lnSpc>
              <a:spcBef>
                <a:spcPts val="600"/>
              </a:spcBef>
              <a:spcAft>
                <a:spcPct val="0"/>
              </a:spcAft>
              <a:defRPr/>
            </a:pPr>
            <a:r>
              <a:rPr lang="en-US" sz="1600" b="1">
                <a:gradFill>
                  <a:gsLst>
                    <a:gs pos="0">
                      <a:srgbClr val="1A1A1A"/>
                    </a:gs>
                    <a:gs pos="100000">
                      <a:srgbClr val="1A1A1A"/>
                    </a:gs>
                  </a:gsLst>
                  <a:lin ang="5400000" scaled="0"/>
                </a:gradFill>
                <a:latin typeface="Segoe UI"/>
              </a:rPr>
              <a:t>2018/19</a:t>
            </a:r>
          </a:p>
          <a:p>
            <a:pPr defTabSz="932032"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Microsoft acquires GitHub</a:t>
            </a:r>
          </a:p>
        </p:txBody>
      </p:sp>
      <p:grpSp>
        <p:nvGrpSpPr>
          <p:cNvPr id="47" name="Group 46" descr="GitHub">
            <a:extLst>
              <a:ext uri="{FF2B5EF4-FFF2-40B4-BE49-F238E27FC236}">
                <a16:creationId xmlns:a16="http://schemas.microsoft.com/office/drawing/2014/main" id="{E7CBF2C4-614E-4D3B-AAD5-53E1775690CE}"/>
              </a:ext>
            </a:extLst>
          </p:cNvPr>
          <p:cNvGrpSpPr/>
          <p:nvPr/>
        </p:nvGrpSpPr>
        <p:grpSpPr>
          <a:xfrm>
            <a:off x="10031068" y="2469470"/>
            <a:ext cx="1687023" cy="899914"/>
            <a:chOff x="4052963" y="-14104"/>
            <a:chExt cx="4363498" cy="2327633"/>
          </a:xfrm>
        </p:grpSpPr>
        <p:grpSp>
          <p:nvGrpSpPr>
            <p:cNvPr id="48" name="Group 47">
              <a:extLst>
                <a:ext uri="{FF2B5EF4-FFF2-40B4-BE49-F238E27FC236}">
                  <a16:creationId xmlns:a16="http://schemas.microsoft.com/office/drawing/2014/main" id="{13BCB103-C823-4FE1-8359-FFC7984F12D0}"/>
                </a:ext>
              </a:extLst>
            </p:cNvPr>
            <p:cNvGrpSpPr>
              <a:grpSpLocks noChangeAspect="1"/>
            </p:cNvGrpSpPr>
            <p:nvPr/>
          </p:nvGrpSpPr>
          <p:grpSpPr bwMode="auto">
            <a:xfrm>
              <a:off x="4052963" y="-14104"/>
              <a:ext cx="3590063" cy="2327633"/>
              <a:chOff x="7001" y="1134"/>
              <a:chExt cx="5989" cy="3883"/>
            </a:xfrm>
            <a:solidFill>
              <a:schemeClr val="tx1"/>
            </a:solidFill>
          </p:grpSpPr>
          <p:sp>
            <p:nvSpPr>
              <p:cNvPr id="50" name="Freeform 5">
                <a:extLst>
                  <a:ext uri="{FF2B5EF4-FFF2-40B4-BE49-F238E27FC236}">
                    <a16:creationId xmlns:a16="http://schemas.microsoft.com/office/drawing/2014/main" id="{8C48EF05-F998-4DCA-AFC1-0712D4E3F434}"/>
                  </a:ext>
                </a:extLst>
              </p:cNvPr>
              <p:cNvSpPr>
                <a:spLocks/>
              </p:cNvSpPr>
              <p:nvPr userDrawn="1"/>
            </p:nvSpPr>
            <p:spPr bwMode="auto">
              <a:xfrm>
                <a:off x="10898" y="1134"/>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ctr" anchorCtr="0" compatLnSpc="1">
                <a:prstTxWarp prst="textNoShape">
                  <a:avLst/>
                </a:prstTxWarp>
              </a:bodyPr>
              <a:lstStyle/>
              <a:p>
                <a:pPr defTabSz="914378"/>
                <a:endParaRPr lang="en-US" sz="1400">
                  <a:solidFill>
                    <a:schemeClr val="tx2"/>
                  </a:solidFill>
                  <a:latin typeface="Segoe UI"/>
                </a:endParaRPr>
              </a:p>
            </p:txBody>
          </p:sp>
          <p:sp>
            <p:nvSpPr>
              <p:cNvPr id="57" name="Freeform 6">
                <a:extLst>
                  <a:ext uri="{FF2B5EF4-FFF2-40B4-BE49-F238E27FC236}">
                    <a16:creationId xmlns:a16="http://schemas.microsoft.com/office/drawing/2014/main" id="{C91AF9CE-8C8A-4F36-A9C2-EE88B15747C7}"/>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ctr" anchorCtr="0" compatLnSpc="1">
                <a:prstTxWarp prst="textNoShape">
                  <a:avLst/>
                </a:prstTxWarp>
              </a:bodyPr>
              <a:lstStyle/>
              <a:p>
                <a:pPr defTabSz="914378"/>
                <a:endParaRPr lang="en-US" sz="1400">
                  <a:solidFill>
                    <a:schemeClr val="tx2"/>
                  </a:solidFill>
                  <a:latin typeface="Segoe UI"/>
                </a:endParaRPr>
              </a:p>
            </p:txBody>
          </p:sp>
          <p:sp>
            <p:nvSpPr>
              <p:cNvPr id="58" name="Freeform 7">
                <a:extLst>
                  <a:ext uri="{FF2B5EF4-FFF2-40B4-BE49-F238E27FC236}">
                    <a16:creationId xmlns:a16="http://schemas.microsoft.com/office/drawing/2014/main" id="{9B0FBDB3-C625-493C-9A50-BED7017A3AF9}"/>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ctr" anchorCtr="0" compatLnSpc="1">
                <a:prstTxWarp prst="textNoShape">
                  <a:avLst/>
                </a:prstTxWarp>
              </a:bodyPr>
              <a:lstStyle/>
              <a:p>
                <a:pPr defTabSz="914378"/>
                <a:endParaRPr lang="en-US" sz="1400">
                  <a:solidFill>
                    <a:schemeClr val="tx2"/>
                  </a:solidFill>
                  <a:latin typeface="Segoe UI"/>
                </a:endParaRPr>
              </a:p>
            </p:txBody>
          </p:sp>
          <p:sp>
            <p:nvSpPr>
              <p:cNvPr id="59" name="Freeform 8">
                <a:extLst>
                  <a:ext uri="{FF2B5EF4-FFF2-40B4-BE49-F238E27FC236}">
                    <a16:creationId xmlns:a16="http://schemas.microsoft.com/office/drawing/2014/main" id="{4193EAAB-1938-454C-9037-6D97B053F9F4}"/>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ctr" anchorCtr="0" compatLnSpc="1">
                <a:prstTxWarp prst="textNoShape">
                  <a:avLst/>
                </a:prstTxWarp>
              </a:bodyPr>
              <a:lstStyle/>
              <a:p>
                <a:pPr defTabSz="914378"/>
                <a:endParaRPr lang="en-US" sz="1400">
                  <a:solidFill>
                    <a:schemeClr val="tx2"/>
                  </a:solidFill>
                  <a:latin typeface="Segoe UI"/>
                </a:endParaRPr>
              </a:p>
            </p:txBody>
          </p:sp>
          <p:sp>
            <p:nvSpPr>
              <p:cNvPr id="60" name="Freeform 9">
                <a:extLst>
                  <a:ext uri="{FF2B5EF4-FFF2-40B4-BE49-F238E27FC236}">
                    <a16:creationId xmlns:a16="http://schemas.microsoft.com/office/drawing/2014/main" id="{09A5F9C1-6870-48F3-A537-8AA99939ACC2}"/>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ctr" anchorCtr="0" compatLnSpc="1">
                <a:prstTxWarp prst="textNoShape">
                  <a:avLst/>
                </a:prstTxWarp>
              </a:bodyPr>
              <a:lstStyle/>
              <a:p>
                <a:pPr defTabSz="914378"/>
                <a:endParaRPr lang="en-US" sz="1400">
                  <a:solidFill>
                    <a:schemeClr val="tx2"/>
                  </a:solidFill>
                  <a:latin typeface="Segoe UI"/>
                </a:endParaRPr>
              </a:p>
            </p:txBody>
          </p:sp>
          <p:sp>
            <p:nvSpPr>
              <p:cNvPr id="62" name="Freeform 10">
                <a:extLst>
                  <a:ext uri="{FF2B5EF4-FFF2-40B4-BE49-F238E27FC236}">
                    <a16:creationId xmlns:a16="http://schemas.microsoft.com/office/drawing/2014/main" id="{7280E655-985D-43E8-8026-99A09940E45F}"/>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ctr" anchorCtr="0" compatLnSpc="1">
                <a:prstTxWarp prst="textNoShape">
                  <a:avLst/>
                </a:prstTxWarp>
              </a:bodyPr>
              <a:lstStyle/>
              <a:p>
                <a:pPr defTabSz="914378"/>
                <a:endParaRPr lang="en-US" sz="1400">
                  <a:solidFill>
                    <a:schemeClr val="tx2"/>
                  </a:solidFill>
                  <a:latin typeface="Segoe UI"/>
                </a:endParaRPr>
              </a:p>
            </p:txBody>
          </p:sp>
          <p:sp>
            <p:nvSpPr>
              <p:cNvPr id="63" name="Freeform 11">
                <a:extLst>
                  <a:ext uri="{FF2B5EF4-FFF2-40B4-BE49-F238E27FC236}">
                    <a16:creationId xmlns:a16="http://schemas.microsoft.com/office/drawing/2014/main" id="{D561EA2B-51DB-4129-8B26-5A750733229C}"/>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ctr" anchorCtr="0" compatLnSpc="1">
                <a:prstTxWarp prst="textNoShape">
                  <a:avLst/>
                </a:prstTxWarp>
              </a:bodyPr>
              <a:lstStyle/>
              <a:p>
                <a:pPr defTabSz="914378"/>
                <a:endParaRPr lang="en-US" sz="1400">
                  <a:solidFill>
                    <a:schemeClr val="tx2"/>
                  </a:solidFill>
                  <a:latin typeface="Segoe UI"/>
                </a:endParaRPr>
              </a:p>
            </p:txBody>
          </p:sp>
          <p:sp>
            <p:nvSpPr>
              <p:cNvPr id="67" name="Freeform 12">
                <a:extLst>
                  <a:ext uri="{FF2B5EF4-FFF2-40B4-BE49-F238E27FC236}">
                    <a16:creationId xmlns:a16="http://schemas.microsoft.com/office/drawing/2014/main" id="{7DAE3B49-C068-4701-B34B-69F7A953E1FD}"/>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ctr" anchorCtr="0" compatLnSpc="1">
                <a:prstTxWarp prst="textNoShape">
                  <a:avLst/>
                </a:prstTxWarp>
              </a:bodyPr>
              <a:lstStyle/>
              <a:p>
                <a:pPr defTabSz="914378"/>
                <a:endParaRPr lang="en-US" sz="1400">
                  <a:solidFill>
                    <a:schemeClr val="tx2"/>
                  </a:solidFill>
                  <a:latin typeface="Segoe UI"/>
                </a:endParaRPr>
              </a:p>
            </p:txBody>
          </p:sp>
        </p:grpSp>
        <p:pic>
          <p:nvPicPr>
            <p:cNvPr id="49" name="Picture 48" descr="GitHub">
              <a:extLst>
                <a:ext uri="{FF2B5EF4-FFF2-40B4-BE49-F238E27FC236}">
                  <a16:creationId xmlns:a16="http://schemas.microsoft.com/office/drawing/2014/main" id="{0AA7D832-E019-41B8-B46F-F8B89B47310E}"/>
                </a:ext>
              </a:extLst>
            </p:cNvPr>
            <p:cNvPicPr>
              <a:picLocks noChangeAspect="1"/>
            </p:cNvPicPr>
            <p:nvPr/>
          </p:nvPicPr>
          <p:blipFill>
            <a:blip r:embed="rId7">
              <a:lum bright="-40000" contrast="-40000"/>
            </a:blip>
            <a:stretch>
              <a:fillRect/>
            </a:stretch>
          </p:blipFill>
          <p:spPr>
            <a:xfrm>
              <a:off x="5487060" y="1501063"/>
              <a:ext cx="2929401" cy="789310"/>
            </a:xfrm>
            <a:prstGeom prst="rect">
              <a:avLst/>
            </a:prstGeom>
          </p:spPr>
        </p:pic>
      </p:grpSp>
      <p:sp>
        <p:nvSpPr>
          <p:cNvPr id="68" name="TextBox 67">
            <a:extLst>
              <a:ext uri="{FF2B5EF4-FFF2-40B4-BE49-F238E27FC236}">
                <a16:creationId xmlns:a16="http://schemas.microsoft.com/office/drawing/2014/main" id="{180E619E-0EE6-49C5-8BFA-3783F4521905}"/>
              </a:ext>
            </a:extLst>
          </p:cNvPr>
          <p:cNvSpPr txBox="1"/>
          <p:nvPr/>
        </p:nvSpPr>
        <p:spPr>
          <a:xfrm>
            <a:off x="9128682" y="6203545"/>
            <a:ext cx="335054" cy="113757"/>
          </a:xfrm>
          <a:prstGeom prst="roundRect">
            <a:avLst>
              <a:gd name="adj" fmla="val 31973"/>
            </a:avLst>
          </a:prstGeom>
          <a:solidFill>
            <a:schemeClr val="bg1"/>
          </a:solidFill>
        </p:spPr>
        <p:txBody>
          <a:bodyPr wrap="square" lIns="0" tIns="0" rIns="0" bIns="0" rtlCol="0" anchor="ctr">
            <a:noAutofit/>
          </a:bodyPr>
          <a:lstStyle/>
          <a:p>
            <a:pPr algn="ctr" defTabSz="914287">
              <a:defRPr/>
            </a:pPr>
            <a:r>
              <a:rPr lang="en-US" sz="1050" b="1">
                <a:gradFill>
                  <a:gsLst>
                    <a:gs pos="2917">
                      <a:srgbClr val="0078D4"/>
                    </a:gs>
                    <a:gs pos="100000">
                      <a:srgbClr val="0078D4"/>
                    </a:gs>
                  </a:gsLst>
                  <a:lin ang="5400000" scaled="0"/>
                </a:gradFill>
                <a:latin typeface="Segoe UI"/>
              </a:rPr>
              <a:t>2018</a:t>
            </a:r>
          </a:p>
        </p:txBody>
      </p:sp>
    </p:spTree>
    <p:extLst>
      <p:ext uri="{BB962C8B-B14F-4D97-AF65-F5344CB8AC3E}">
        <p14:creationId xmlns:p14="http://schemas.microsoft.com/office/powerpoint/2010/main" val="130489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fade">
                                      <p:cBhvr>
                                        <p:cTn id="10" dur="500"/>
                                        <p:tgtEl>
                                          <p:spTgt spid="104"/>
                                        </p:tgtEl>
                                      </p:cBhvr>
                                    </p:animEffect>
                                  </p:childTnLst>
                                </p:cTn>
                              </p:par>
                              <p:par>
                                <p:cTn id="11" presetID="42" presetClass="path" presetSubtype="0" decel="100000" fill="hold" grpId="1" nodeType="withEffect">
                                  <p:stCondLst>
                                    <p:cond delay="0"/>
                                  </p:stCondLst>
                                  <p:childTnLst>
                                    <p:animMotion origin="layout" path="M -3.07034E-6 -0.04493 L -3.07034E-6 -4.63005E-6 " pathEditMode="relative" rAng="0" ptsTypes="AA">
                                      <p:cBhvr>
                                        <p:cTn id="12" dur="600" fill="hold"/>
                                        <p:tgtEl>
                                          <p:spTgt spid="104"/>
                                        </p:tgtEl>
                                        <p:attrNameLst>
                                          <p:attrName>ppt_x</p:attrName>
                                          <p:attrName>ppt_y</p:attrName>
                                        </p:attrNameLst>
                                      </p:cBhvr>
                                      <p:rCtr x="0" y="2247"/>
                                    </p:animMotion>
                                  </p:childTnLst>
                                </p:cTn>
                              </p:par>
                              <p:par>
                                <p:cTn id="13" presetID="10" presetClass="entr" presetSubtype="0" fill="hold" grpId="0" nodeType="withEffect">
                                  <p:stCondLst>
                                    <p:cond delay="250"/>
                                  </p:stCondLst>
                                  <p:childTnLst>
                                    <p:set>
                                      <p:cBhvr>
                                        <p:cTn id="14" dur="1" fill="hold">
                                          <p:stCondLst>
                                            <p:cond delay="0"/>
                                          </p:stCondLst>
                                        </p:cTn>
                                        <p:tgtEl>
                                          <p:spTgt spid="105"/>
                                        </p:tgtEl>
                                        <p:attrNameLst>
                                          <p:attrName>style.visibility</p:attrName>
                                        </p:attrNameLst>
                                      </p:cBhvr>
                                      <p:to>
                                        <p:strVal val="visible"/>
                                      </p:to>
                                    </p:set>
                                    <p:animEffect transition="in" filter="fade">
                                      <p:cBhvr>
                                        <p:cTn id="15" dur="500"/>
                                        <p:tgtEl>
                                          <p:spTgt spid="105"/>
                                        </p:tgtEl>
                                      </p:cBhvr>
                                    </p:animEffect>
                                  </p:childTnLst>
                                </p:cTn>
                              </p:par>
                              <p:par>
                                <p:cTn id="16" presetID="42" presetClass="path" presetSubtype="0" decel="100000" fill="hold" grpId="1" nodeType="withEffect">
                                  <p:stCondLst>
                                    <p:cond delay="250"/>
                                  </p:stCondLst>
                                  <p:childTnLst>
                                    <p:animMotion origin="layout" path="M -1.58943E-6 -0.04494 L -1.58943E-6 8.98774E-7 " pathEditMode="relative" rAng="0" ptsTypes="AA">
                                      <p:cBhvr>
                                        <p:cTn id="17" dur="600" fill="hold"/>
                                        <p:tgtEl>
                                          <p:spTgt spid="105"/>
                                        </p:tgtEl>
                                        <p:attrNameLst>
                                          <p:attrName>ppt_x</p:attrName>
                                          <p:attrName>ppt_y</p:attrName>
                                        </p:attrNameLst>
                                      </p:cBhvr>
                                      <p:rCtr x="0" y="2247"/>
                                    </p:animMotion>
                                  </p:childTnLst>
                                </p:cTn>
                              </p:par>
                              <p:par>
                                <p:cTn id="18" presetID="10" presetClass="entr" presetSubtype="0" fill="hold" grpId="0" nodeType="withEffect">
                                  <p:stCondLst>
                                    <p:cond delay="500"/>
                                  </p:stCondLst>
                                  <p:childTnLst>
                                    <p:set>
                                      <p:cBhvr>
                                        <p:cTn id="19" dur="1" fill="hold">
                                          <p:stCondLst>
                                            <p:cond delay="0"/>
                                          </p:stCondLst>
                                        </p:cTn>
                                        <p:tgtEl>
                                          <p:spTgt spid="107"/>
                                        </p:tgtEl>
                                        <p:attrNameLst>
                                          <p:attrName>style.visibility</p:attrName>
                                        </p:attrNameLst>
                                      </p:cBhvr>
                                      <p:to>
                                        <p:strVal val="visible"/>
                                      </p:to>
                                    </p:set>
                                    <p:animEffect transition="in" filter="fade">
                                      <p:cBhvr>
                                        <p:cTn id="20" dur="500"/>
                                        <p:tgtEl>
                                          <p:spTgt spid="107"/>
                                        </p:tgtEl>
                                      </p:cBhvr>
                                    </p:animEffect>
                                  </p:childTnLst>
                                </p:cTn>
                              </p:par>
                              <p:par>
                                <p:cTn id="21" presetID="42" presetClass="path" presetSubtype="0" decel="100000" fill="hold" grpId="1" nodeType="withEffect">
                                  <p:stCondLst>
                                    <p:cond delay="500"/>
                                  </p:stCondLst>
                                  <p:childTnLst>
                                    <p:animMotion origin="layout" path="M 2.22648E-6 -0.04494 L 2.22648E-6 -2.74172E-6 " pathEditMode="relative" rAng="0" ptsTypes="AA">
                                      <p:cBhvr>
                                        <p:cTn id="22" dur="600" fill="hold"/>
                                        <p:tgtEl>
                                          <p:spTgt spid="107"/>
                                        </p:tgtEl>
                                        <p:attrNameLst>
                                          <p:attrName>ppt_x</p:attrName>
                                          <p:attrName>ppt_y</p:attrName>
                                        </p:attrNameLst>
                                      </p:cBhvr>
                                      <p:rCtr x="0" y="2247"/>
                                    </p:animMotion>
                                  </p:childTnLst>
                                </p:cTn>
                              </p:par>
                              <p:par>
                                <p:cTn id="23" presetID="10" presetClass="entr" presetSubtype="0" fill="hold" grpId="0" nodeType="withEffect">
                                  <p:stCondLst>
                                    <p:cond delay="750"/>
                                  </p:stCondLst>
                                  <p:childTnLst>
                                    <p:set>
                                      <p:cBhvr>
                                        <p:cTn id="24" dur="1" fill="hold">
                                          <p:stCondLst>
                                            <p:cond delay="0"/>
                                          </p:stCondLst>
                                        </p:cTn>
                                        <p:tgtEl>
                                          <p:spTgt spid="108"/>
                                        </p:tgtEl>
                                        <p:attrNameLst>
                                          <p:attrName>style.visibility</p:attrName>
                                        </p:attrNameLst>
                                      </p:cBhvr>
                                      <p:to>
                                        <p:strVal val="visible"/>
                                      </p:to>
                                    </p:set>
                                    <p:animEffect transition="in" filter="fade">
                                      <p:cBhvr>
                                        <p:cTn id="25" dur="500"/>
                                        <p:tgtEl>
                                          <p:spTgt spid="108"/>
                                        </p:tgtEl>
                                      </p:cBhvr>
                                    </p:animEffect>
                                  </p:childTnLst>
                                </p:cTn>
                              </p:par>
                              <p:par>
                                <p:cTn id="26" presetID="42" presetClass="path" presetSubtype="0" decel="100000" fill="hold" grpId="1" nodeType="withEffect">
                                  <p:stCondLst>
                                    <p:cond delay="750"/>
                                  </p:stCondLst>
                                  <p:childTnLst>
                                    <p:animMotion origin="layout" path="M -3.95762E-6 -0.04494 L -3.95762E-6 -2.97776E-6 " pathEditMode="relative" rAng="0" ptsTypes="AA">
                                      <p:cBhvr>
                                        <p:cTn id="27" dur="600" fill="hold"/>
                                        <p:tgtEl>
                                          <p:spTgt spid="108"/>
                                        </p:tgtEl>
                                        <p:attrNameLst>
                                          <p:attrName>ppt_x</p:attrName>
                                          <p:attrName>ppt_y</p:attrName>
                                        </p:attrNameLst>
                                      </p:cBhvr>
                                      <p:rCtr x="0" y="2247"/>
                                    </p:animMotion>
                                  </p:childTnLst>
                                </p:cTn>
                              </p:par>
                              <p:par>
                                <p:cTn id="28" presetID="10" presetClass="entr" presetSubtype="0" fill="hold" grpId="0" nodeType="withEffect">
                                  <p:stCondLst>
                                    <p:cond delay="1000"/>
                                  </p:stCondLst>
                                  <p:childTnLst>
                                    <p:set>
                                      <p:cBhvr>
                                        <p:cTn id="29" dur="1" fill="hold">
                                          <p:stCondLst>
                                            <p:cond delay="0"/>
                                          </p:stCondLst>
                                        </p:cTn>
                                        <p:tgtEl>
                                          <p:spTgt spid="109"/>
                                        </p:tgtEl>
                                        <p:attrNameLst>
                                          <p:attrName>style.visibility</p:attrName>
                                        </p:attrNameLst>
                                      </p:cBhvr>
                                      <p:to>
                                        <p:strVal val="visible"/>
                                      </p:to>
                                    </p:set>
                                    <p:animEffect transition="in" filter="fade">
                                      <p:cBhvr>
                                        <p:cTn id="30" dur="500"/>
                                        <p:tgtEl>
                                          <p:spTgt spid="109"/>
                                        </p:tgtEl>
                                      </p:cBhvr>
                                    </p:animEffect>
                                  </p:childTnLst>
                                </p:cTn>
                              </p:par>
                              <p:par>
                                <p:cTn id="31" presetID="42" presetClass="path" presetSubtype="0" decel="100000" fill="hold" grpId="1" nodeType="withEffect">
                                  <p:stCondLst>
                                    <p:cond delay="1000"/>
                                  </p:stCondLst>
                                  <p:childTnLst>
                                    <p:animMotion origin="layout" path="M -1.41708E-7 -0.04493 L -1.41708E-7 -4.5665E-6 " pathEditMode="relative" rAng="0" ptsTypes="AA">
                                      <p:cBhvr>
                                        <p:cTn id="32" dur="600" fill="hold"/>
                                        <p:tgtEl>
                                          <p:spTgt spid="109"/>
                                        </p:tgtEl>
                                        <p:attrNameLst>
                                          <p:attrName>ppt_x</p:attrName>
                                          <p:attrName>ppt_y</p:attrName>
                                        </p:attrNameLst>
                                      </p:cBhvr>
                                      <p:rCtr x="0" y="2247"/>
                                    </p:animMotion>
                                  </p:childTnLst>
                                </p:cTn>
                              </p:par>
                              <p:par>
                                <p:cTn id="33" presetID="10" presetClass="entr" presetSubtype="0" fill="hold" grpId="0" nodeType="withEffect">
                                  <p:stCondLst>
                                    <p:cond delay="125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par>
                                <p:cTn id="36" presetID="42" presetClass="path" presetSubtype="0" decel="100000" fill="hold" grpId="1" nodeType="withEffect">
                                  <p:stCondLst>
                                    <p:cond delay="1250"/>
                                  </p:stCondLst>
                                  <p:childTnLst>
                                    <p:animMotion origin="layout" path="M 1.89966E-6 -0.04494 L 1.89966E-6 1.38901E-6 " pathEditMode="relative" rAng="0" ptsTypes="AA">
                                      <p:cBhvr>
                                        <p:cTn id="37" dur="600" fill="hold"/>
                                        <p:tgtEl>
                                          <p:spTgt spid="46"/>
                                        </p:tgtEl>
                                        <p:attrNameLst>
                                          <p:attrName>ppt_x</p:attrName>
                                          <p:attrName>ppt_y</p:attrName>
                                        </p:attrNameLst>
                                      </p:cBhvr>
                                      <p:rCtr x="0" y="2247"/>
                                    </p:animMotion>
                                  </p:childTnLst>
                                </p:cTn>
                              </p:par>
                              <p:par>
                                <p:cTn id="38" presetID="10" presetClass="entr" presetSubtype="0" fill="hold" nodeType="withEffect">
                                  <p:stCondLst>
                                    <p:cond delay="125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42" presetClass="path" presetSubtype="0" decel="100000" fill="hold" nodeType="withEffect">
                                  <p:stCondLst>
                                    <p:cond delay="1250"/>
                                  </p:stCondLst>
                                  <p:childTnLst>
                                    <p:animMotion origin="layout" path="M 4.59594E-6 -3.02315E-6 L 4.59594E-6 0.03836 " pathEditMode="relative" rAng="0" ptsTypes="AA">
                                      <p:cBhvr>
                                        <p:cTn id="42" dur="500" spd="-100000" fill="hold"/>
                                        <p:tgtEl>
                                          <p:spTgt spid="47"/>
                                        </p:tgtEl>
                                        <p:attrNameLst>
                                          <p:attrName>ppt_x</p:attrName>
                                          <p:attrName>ppt_y</p:attrName>
                                        </p:attrNameLst>
                                      </p:cBhvr>
                                      <p:rCtr x="0" y="1906"/>
                                    </p:animMotion>
                                  </p:childTnLst>
                                </p:cTn>
                              </p:par>
                              <p:par>
                                <p:cTn id="43" presetID="22" presetClass="entr" presetSubtype="8"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left)">
                                      <p:cBhvr>
                                        <p:cTn id="54" dur="500"/>
                                        <p:tgtEl>
                                          <p:spTgt spid="41"/>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left)">
                                      <p:cBhvr>
                                        <p:cTn id="57" dur="500"/>
                                        <p:tgtEl>
                                          <p:spTgt spid="42"/>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wipe(left)">
                                      <p:cBhvr>
                                        <p:cTn id="60" dur="500"/>
                                        <p:tgtEl>
                                          <p:spTgt spid="43"/>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left)">
                                      <p:cBhvr>
                                        <p:cTn id="63" dur="500"/>
                                        <p:tgtEl>
                                          <p:spTgt spid="61"/>
                                        </p:tgtEl>
                                      </p:cBhvr>
                                    </p:animEffect>
                                  </p:childTnLst>
                                </p:cTn>
                              </p:par>
                              <p:par>
                                <p:cTn id="64" presetID="22" presetClass="entr" presetSubtype="8" fill="hold" nodeType="withEffect">
                                  <p:stCondLst>
                                    <p:cond delay="250"/>
                                  </p:stCondLst>
                                  <p:childTnLst>
                                    <p:set>
                                      <p:cBhvr>
                                        <p:cTn id="65" dur="1" fill="hold">
                                          <p:stCondLst>
                                            <p:cond delay="0"/>
                                          </p:stCondLst>
                                        </p:cTn>
                                        <p:tgtEl>
                                          <p:spTgt spid="69"/>
                                        </p:tgtEl>
                                        <p:attrNameLst>
                                          <p:attrName>style.visibility</p:attrName>
                                        </p:attrNameLst>
                                      </p:cBhvr>
                                      <p:to>
                                        <p:strVal val="visible"/>
                                      </p:to>
                                    </p:set>
                                    <p:animEffect transition="in" filter="wipe(left)">
                                      <p:cBhvr>
                                        <p:cTn id="66" dur="1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1" grpId="0" animBg="1"/>
      <p:bldP spid="38" grpId="0" animBg="1"/>
      <p:bldP spid="39" grpId="0" animBg="1"/>
      <p:bldP spid="40" grpId="0" animBg="1"/>
      <p:bldP spid="41" grpId="0" animBg="1"/>
      <p:bldP spid="42" grpId="0" animBg="1"/>
      <p:bldP spid="104" grpId="0" animBg="1"/>
      <p:bldP spid="104" grpId="1" animBg="1"/>
      <p:bldP spid="105" grpId="0" animBg="1"/>
      <p:bldP spid="105" grpId="1" animBg="1"/>
      <p:bldP spid="107" grpId="0" animBg="1"/>
      <p:bldP spid="107" grpId="1" animBg="1"/>
      <p:bldP spid="108" grpId="0" animBg="1"/>
      <p:bldP spid="108" grpId="1" animBg="1"/>
      <p:bldP spid="109" grpId="0" animBg="1"/>
      <p:bldP spid="109" grpId="1" animBg="1"/>
      <p:bldP spid="46" grpId="0" animBg="1"/>
      <p:bldP spid="4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0C5D7-814D-F04B-8258-930E87024B6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Infrastructure Interfaces</a:t>
            </a:r>
          </a:p>
        </p:txBody>
      </p:sp>
      <p:cxnSp>
        <p:nvCxnSpPr>
          <p:cNvPr id="14"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descr="control panel">
            <a:extLst>
              <a:ext uri="{FF2B5EF4-FFF2-40B4-BE49-F238E27FC236}">
                <a16:creationId xmlns:a16="http://schemas.microsoft.com/office/drawing/2014/main" id="{335D824C-2775-8842-9345-AAF2D2173EB6}"/>
              </a:ext>
            </a:extLst>
          </p:cNvPr>
          <p:cNvPicPr>
            <a:picLocks noChangeAspect="1"/>
          </p:cNvPicPr>
          <p:nvPr/>
        </p:nvPicPr>
        <p:blipFill>
          <a:blip r:embed="rId3"/>
          <a:stretch>
            <a:fillRect/>
          </a:stretch>
        </p:blipFill>
        <p:spPr>
          <a:xfrm>
            <a:off x="944374" y="2426818"/>
            <a:ext cx="4230303" cy="3997637"/>
          </a:xfrm>
          <a:prstGeom prst="rect">
            <a:avLst/>
          </a:prstGeom>
        </p:spPr>
      </p:pic>
      <p:cxnSp>
        <p:nvCxnSpPr>
          <p:cNvPr id="15" name="Straight Connector 1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Picture 8" descr="cmdline">
            <a:extLst>
              <a:ext uri="{FF2B5EF4-FFF2-40B4-BE49-F238E27FC236}">
                <a16:creationId xmlns:a16="http://schemas.microsoft.com/office/drawing/2014/main" id="{BD504BF9-7FE7-BC4D-8598-C41AE07E46E2}"/>
              </a:ext>
            </a:extLst>
          </p:cNvPr>
          <p:cNvPicPr>
            <a:picLocks noChangeAspect="1"/>
          </p:cNvPicPr>
          <p:nvPr/>
        </p:nvPicPr>
        <p:blipFill>
          <a:blip r:embed="rId4"/>
          <a:stretch>
            <a:fillRect/>
          </a:stretch>
        </p:blipFill>
        <p:spPr>
          <a:xfrm>
            <a:off x="6507940" y="2426818"/>
            <a:ext cx="5330182" cy="3997637"/>
          </a:xfrm>
          <a:prstGeom prst="rect">
            <a:avLst/>
          </a:prstGeom>
        </p:spPr>
      </p:pic>
    </p:spTree>
    <p:extLst>
      <p:ext uri="{BB962C8B-B14F-4D97-AF65-F5344CB8AC3E}">
        <p14:creationId xmlns:p14="http://schemas.microsoft.com/office/powerpoint/2010/main" val="301833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3A7F6-EB70-354E-AC26-312473F36C18}"/>
              </a:ext>
            </a:extLst>
          </p:cNvPr>
          <p:cNvSpPr>
            <a:spLocks noGrp="1"/>
          </p:cNvSpPr>
          <p:nvPr>
            <p:ph type="title"/>
          </p:nvPr>
        </p:nvSpPr>
        <p:spPr>
          <a:xfrm>
            <a:off x="838200" y="365125"/>
            <a:ext cx="10515600" cy="1325563"/>
          </a:xfrm>
        </p:spPr>
        <p:txBody>
          <a:bodyPr>
            <a:normAutofit/>
          </a:bodyPr>
          <a:lstStyle/>
          <a:p>
            <a:r>
              <a:rPr lang="en-US" dirty="0"/>
              <a:t>Azure Management Experience (My team) </a:t>
            </a:r>
          </a:p>
        </p:txBody>
      </p:sp>
      <p:graphicFrame>
        <p:nvGraphicFramePr>
          <p:cNvPr id="5" name="Content Placeholder 2">
            <a:extLst>
              <a:ext uri="{FF2B5EF4-FFF2-40B4-BE49-F238E27FC236}">
                <a16:creationId xmlns:a16="http://schemas.microsoft.com/office/drawing/2014/main" id="{FC58E71D-2C39-48A2-BC05-1B3AA55C31C1}"/>
              </a:ext>
            </a:extLst>
          </p:cNvPr>
          <p:cNvGraphicFramePr>
            <a:graphicFrameLocks noGrp="1"/>
          </p:cNvGraphicFramePr>
          <p:nvPr>
            <p:ph idx="1"/>
          </p:nvPr>
        </p:nvGraphicFramePr>
        <p:xfrm>
          <a:off x="838200" y="1825625"/>
          <a:ext cx="10515600" cy="3443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418CE22B-7DD7-FF4F-BED8-6F758ACF5245}"/>
              </a:ext>
            </a:extLst>
          </p:cNvPr>
          <p:cNvPicPr>
            <a:picLocks noChangeAspect="1"/>
          </p:cNvPicPr>
          <p:nvPr/>
        </p:nvPicPr>
        <p:blipFill>
          <a:blip r:embed="rId8"/>
          <a:stretch>
            <a:fillRect/>
          </a:stretch>
        </p:blipFill>
        <p:spPr>
          <a:xfrm>
            <a:off x="8966200" y="5282406"/>
            <a:ext cx="1575594" cy="1575594"/>
          </a:xfrm>
          <a:prstGeom prst="rect">
            <a:avLst/>
          </a:prstGeom>
        </p:spPr>
      </p:pic>
      <p:pic>
        <p:nvPicPr>
          <p:cNvPr id="9" name="Picture 8">
            <a:extLst>
              <a:ext uri="{FF2B5EF4-FFF2-40B4-BE49-F238E27FC236}">
                <a16:creationId xmlns:a16="http://schemas.microsoft.com/office/drawing/2014/main" id="{4941718E-2181-BF4C-B23D-CEB2CC086F1A}"/>
              </a:ext>
            </a:extLst>
          </p:cNvPr>
          <p:cNvPicPr>
            <a:picLocks noChangeAspect="1"/>
          </p:cNvPicPr>
          <p:nvPr/>
        </p:nvPicPr>
        <p:blipFill>
          <a:blip r:embed="rId9"/>
          <a:stretch>
            <a:fillRect/>
          </a:stretch>
        </p:blipFill>
        <p:spPr>
          <a:xfrm>
            <a:off x="6680200" y="5268912"/>
            <a:ext cx="1436688" cy="1436688"/>
          </a:xfrm>
          <a:prstGeom prst="rect">
            <a:avLst/>
          </a:prstGeom>
        </p:spPr>
      </p:pic>
      <p:pic>
        <p:nvPicPr>
          <p:cNvPr id="10" name="Picture 9">
            <a:extLst>
              <a:ext uri="{FF2B5EF4-FFF2-40B4-BE49-F238E27FC236}">
                <a16:creationId xmlns:a16="http://schemas.microsoft.com/office/drawing/2014/main" id="{8D01D0E7-92C8-D148-B718-C8C17660C6B8}"/>
              </a:ext>
            </a:extLst>
          </p:cNvPr>
          <p:cNvPicPr>
            <a:picLocks noChangeAspect="1"/>
          </p:cNvPicPr>
          <p:nvPr/>
        </p:nvPicPr>
        <p:blipFill>
          <a:blip r:embed="rId10"/>
          <a:stretch>
            <a:fillRect/>
          </a:stretch>
        </p:blipFill>
        <p:spPr>
          <a:xfrm>
            <a:off x="4116389" y="5130006"/>
            <a:ext cx="1714499" cy="1714499"/>
          </a:xfrm>
          <a:prstGeom prst="rect">
            <a:avLst/>
          </a:prstGeom>
        </p:spPr>
      </p:pic>
      <p:pic>
        <p:nvPicPr>
          <p:cNvPr id="12" name="Picture 11">
            <a:extLst>
              <a:ext uri="{FF2B5EF4-FFF2-40B4-BE49-F238E27FC236}">
                <a16:creationId xmlns:a16="http://schemas.microsoft.com/office/drawing/2014/main" id="{977F73B1-FE8F-0046-A402-139699906653}"/>
              </a:ext>
            </a:extLst>
          </p:cNvPr>
          <p:cNvPicPr>
            <a:picLocks noChangeAspect="1"/>
          </p:cNvPicPr>
          <p:nvPr/>
        </p:nvPicPr>
        <p:blipFill>
          <a:blip r:embed="rId11">
            <a:duotone>
              <a:schemeClr val="accent1">
                <a:shade val="45000"/>
                <a:satMod val="135000"/>
              </a:schemeClr>
              <a:prstClr val="white"/>
            </a:duotone>
            <a:extLst>
              <a:ext uri="{BEBA8EAE-BF5A-486C-A8C5-ECC9F3942E4B}">
                <a14:imgProps xmlns:a14="http://schemas.microsoft.com/office/drawing/2010/main">
                  <a14:imgLayer r:embed="rId12">
                    <a14:imgEffect>
                      <a14:saturation sat="244000"/>
                    </a14:imgEffect>
                    <a14:imgEffect>
                      <a14:brightnessContrast bright="-1000"/>
                    </a14:imgEffect>
                  </a14:imgLayer>
                </a14:imgProps>
              </a:ext>
            </a:extLst>
          </a:blip>
          <a:stretch>
            <a:fillRect/>
          </a:stretch>
        </p:blipFill>
        <p:spPr>
          <a:xfrm>
            <a:off x="1396671" y="5268911"/>
            <a:ext cx="1870406" cy="1436689"/>
          </a:xfrm>
          <a:prstGeom prst="rect">
            <a:avLst/>
          </a:prstGeom>
        </p:spPr>
      </p:pic>
    </p:spTree>
    <p:extLst>
      <p:ext uri="{BB962C8B-B14F-4D97-AF65-F5344CB8AC3E}">
        <p14:creationId xmlns:p14="http://schemas.microsoft.com/office/powerpoint/2010/main" val="347880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EEC51-E9A5-3947-81CB-84F2535B2F8F}"/>
              </a:ext>
            </a:extLst>
          </p:cNvPr>
          <p:cNvSpPr>
            <a:spLocks noGrp="1"/>
          </p:cNvSpPr>
          <p:nvPr>
            <p:ph type="title"/>
          </p:nvPr>
        </p:nvSpPr>
        <p:spPr/>
        <p:txBody>
          <a:bodyPr/>
          <a:lstStyle/>
          <a:p>
            <a:r>
              <a:rPr lang="en-US" dirty="0"/>
              <a:t>AME Investments</a:t>
            </a:r>
            <a:br>
              <a:rPr lang="en-US" dirty="0"/>
            </a:br>
            <a:endParaRPr lang="en-US" dirty="0"/>
          </a:p>
        </p:txBody>
      </p:sp>
      <p:pic>
        <p:nvPicPr>
          <p:cNvPr id="5" name="Picture 4" descr="Breadth image representation">
            <a:extLst>
              <a:ext uri="{FF2B5EF4-FFF2-40B4-BE49-F238E27FC236}">
                <a16:creationId xmlns:a16="http://schemas.microsoft.com/office/drawing/2014/main" id="{A1969354-370A-F043-9DDA-08C9D4AF7C71}"/>
              </a:ext>
            </a:extLst>
          </p:cNvPr>
          <p:cNvPicPr>
            <a:picLocks noChangeAspect="1"/>
          </p:cNvPicPr>
          <p:nvPr/>
        </p:nvPicPr>
        <p:blipFill>
          <a:blip r:embed="rId3"/>
          <a:stretch>
            <a:fillRect/>
          </a:stretch>
        </p:blipFill>
        <p:spPr>
          <a:xfrm>
            <a:off x="238821" y="1524928"/>
            <a:ext cx="5712214" cy="3808143"/>
          </a:xfrm>
          <a:prstGeom prst="rect">
            <a:avLst/>
          </a:prstGeom>
        </p:spPr>
      </p:pic>
      <p:pic>
        <p:nvPicPr>
          <p:cNvPr id="7" name="Picture 6" descr="Depth image representation">
            <a:extLst>
              <a:ext uri="{FF2B5EF4-FFF2-40B4-BE49-F238E27FC236}">
                <a16:creationId xmlns:a16="http://schemas.microsoft.com/office/drawing/2014/main" id="{A72EC8E1-2319-8C49-A4FB-8C90054A0FF2}"/>
              </a:ext>
            </a:extLst>
          </p:cNvPr>
          <p:cNvPicPr>
            <a:picLocks noChangeAspect="1"/>
          </p:cNvPicPr>
          <p:nvPr/>
        </p:nvPicPr>
        <p:blipFill>
          <a:blip r:embed="rId4"/>
          <a:stretch>
            <a:fillRect/>
          </a:stretch>
        </p:blipFill>
        <p:spPr>
          <a:xfrm>
            <a:off x="6240967" y="1507247"/>
            <a:ext cx="5579326" cy="3825824"/>
          </a:xfrm>
          <a:prstGeom prst="rect">
            <a:avLst/>
          </a:prstGeom>
        </p:spPr>
      </p:pic>
      <p:sp>
        <p:nvSpPr>
          <p:cNvPr id="3" name="TextBox 2">
            <a:extLst>
              <a:ext uri="{FF2B5EF4-FFF2-40B4-BE49-F238E27FC236}">
                <a16:creationId xmlns:a16="http://schemas.microsoft.com/office/drawing/2014/main" id="{AFC12957-50F6-9D41-9338-A6C4F4396823}"/>
              </a:ext>
            </a:extLst>
          </p:cNvPr>
          <p:cNvSpPr txBox="1"/>
          <p:nvPr/>
        </p:nvSpPr>
        <p:spPr>
          <a:xfrm>
            <a:off x="998483" y="5517931"/>
            <a:ext cx="4214648" cy="646331"/>
          </a:xfrm>
          <a:prstGeom prst="rect">
            <a:avLst/>
          </a:prstGeom>
          <a:noFill/>
        </p:spPr>
        <p:txBody>
          <a:bodyPr wrap="square" rtlCol="0">
            <a:spAutoFit/>
          </a:bodyPr>
          <a:lstStyle/>
          <a:p>
            <a:pPr algn="ctr"/>
            <a:r>
              <a:rPr lang="en-US" sz="3600" dirty="0"/>
              <a:t>Now</a:t>
            </a:r>
          </a:p>
        </p:txBody>
      </p:sp>
      <p:sp>
        <p:nvSpPr>
          <p:cNvPr id="10" name="TextBox 9">
            <a:extLst>
              <a:ext uri="{FF2B5EF4-FFF2-40B4-BE49-F238E27FC236}">
                <a16:creationId xmlns:a16="http://schemas.microsoft.com/office/drawing/2014/main" id="{7191C29F-C2A3-4247-A3EF-AD6132B60474}"/>
              </a:ext>
            </a:extLst>
          </p:cNvPr>
          <p:cNvSpPr txBox="1"/>
          <p:nvPr/>
        </p:nvSpPr>
        <p:spPr>
          <a:xfrm>
            <a:off x="6978871" y="5517930"/>
            <a:ext cx="4214648" cy="646331"/>
          </a:xfrm>
          <a:prstGeom prst="rect">
            <a:avLst/>
          </a:prstGeom>
          <a:noFill/>
        </p:spPr>
        <p:txBody>
          <a:bodyPr wrap="square" rtlCol="0">
            <a:spAutoFit/>
          </a:bodyPr>
          <a:lstStyle/>
          <a:p>
            <a:pPr algn="ctr"/>
            <a:r>
              <a:rPr lang="en-US" sz="3600" dirty="0"/>
              <a:t>Next</a:t>
            </a:r>
          </a:p>
        </p:txBody>
      </p:sp>
    </p:spTree>
    <p:extLst>
      <p:ext uri="{BB962C8B-B14F-4D97-AF65-F5344CB8AC3E}">
        <p14:creationId xmlns:p14="http://schemas.microsoft.com/office/powerpoint/2010/main" val="355062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Isosceles Triangle 3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clock&#10;&#10;Description automatically generated">
            <a:extLst>
              <a:ext uri="{FF2B5EF4-FFF2-40B4-BE49-F238E27FC236}">
                <a16:creationId xmlns:a16="http://schemas.microsoft.com/office/drawing/2014/main" id="{4FA4282F-D0C1-B24E-9A9B-AD78B43BF13D}"/>
              </a:ext>
            </a:extLst>
          </p:cNvPr>
          <p:cNvPicPr>
            <a:picLocks noChangeAspect="1"/>
          </p:cNvPicPr>
          <p:nvPr/>
        </p:nvPicPr>
        <p:blipFill>
          <a:blip r:embed="rId3"/>
          <a:stretch>
            <a:fillRect/>
          </a:stretch>
        </p:blipFill>
        <p:spPr>
          <a:xfrm>
            <a:off x="643467" y="1547874"/>
            <a:ext cx="10905066" cy="3762250"/>
          </a:xfrm>
          <a:prstGeom prst="rect">
            <a:avLst/>
          </a:prstGeom>
          <a:ln>
            <a:noFill/>
          </a:ln>
        </p:spPr>
      </p:pic>
      <p:sp>
        <p:nvSpPr>
          <p:cNvPr id="33" name="Isosceles Triangle 3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27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7AD58-4298-2841-B9D6-708ED205E924}"/>
              </a:ext>
            </a:extLst>
          </p:cNvPr>
          <p:cNvSpPr>
            <a:spLocks noGrp="1"/>
          </p:cNvSpPr>
          <p:nvPr>
            <p:ph type="title"/>
          </p:nvPr>
        </p:nvSpPr>
        <p:spPr>
          <a:xfrm>
            <a:off x="838200" y="365125"/>
            <a:ext cx="10515600" cy="1325563"/>
          </a:xfrm>
        </p:spPr>
        <p:txBody>
          <a:bodyPr>
            <a:normAutofit/>
          </a:bodyPr>
          <a:lstStyle/>
          <a:p>
            <a:r>
              <a:rPr lang="en-US" dirty="0"/>
              <a:t>Partnership &amp; Investment</a:t>
            </a:r>
          </a:p>
        </p:txBody>
      </p:sp>
      <p:graphicFrame>
        <p:nvGraphicFramePr>
          <p:cNvPr id="5" name="Content Placeholder 2">
            <a:extLst>
              <a:ext uri="{FF2B5EF4-FFF2-40B4-BE49-F238E27FC236}">
                <a16:creationId xmlns:a16="http://schemas.microsoft.com/office/drawing/2014/main" id="{813B7465-9D0A-4E49-BEF1-C09B168D25C8}"/>
              </a:ext>
            </a:extLst>
          </p:cNvPr>
          <p:cNvGraphicFramePr>
            <a:graphicFrameLocks noGrp="1"/>
          </p:cNvGraphicFramePr>
          <p:nvPr>
            <p:ph idx="1"/>
            <p:extLst>
              <p:ext uri="{D42A27DB-BD31-4B8C-83A1-F6EECF244321}">
                <p14:modId xmlns:p14="http://schemas.microsoft.com/office/powerpoint/2010/main" val="31934753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B40C4089-5D20-D741-8FBF-E8AB6D8DA65E}"/>
              </a:ext>
            </a:extLst>
          </p:cNvPr>
          <p:cNvSpPr/>
          <p:nvPr/>
        </p:nvSpPr>
        <p:spPr>
          <a:xfrm>
            <a:off x="6498770" y="3668486"/>
            <a:ext cx="4944685" cy="9059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TextBox 7">
            <a:extLst>
              <a:ext uri="{FF2B5EF4-FFF2-40B4-BE49-F238E27FC236}">
                <a16:creationId xmlns:a16="http://schemas.microsoft.com/office/drawing/2014/main" id="{E65F6685-C62E-CD42-A726-50AE0D11FEFC}"/>
              </a:ext>
            </a:extLst>
          </p:cNvPr>
          <p:cNvSpPr txBox="1"/>
          <p:nvPr/>
        </p:nvSpPr>
        <p:spPr>
          <a:xfrm>
            <a:off x="6409115" y="3646716"/>
            <a:ext cx="4944685" cy="7184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558" tIns="76558" rIns="76558" bIns="76558" numCol="1" spcCol="1270" anchor="ctr" anchorCtr="0">
            <a:noAutofit/>
          </a:bodyPr>
          <a:lstStyle/>
          <a:p>
            <a:pPr marL="0" lvl="0" indent="0" algn="l" defTabSz="488950">
              <a:lnSpc>
                <a:spcPct val="100000"/>
              </a:lnSpc>
              <a:spcBef>
                <a:spcPct val="0"/>
              </a:spcBef>
              <a:spcAft>
                <a:spcPct val="35000"/>
              </a:spcAft>
              <a:buNone/>
            </a:pPr>
            <a:r>
              <a:rPr lang="en-US" sz="1100" kern="1200" dirty="0"/>
              <a:t>Currently 2PM + 7 MS </a:t>
            </a:r>
            <a:r>
              <a:rPr lang="en-US" sz="1100" dirty="0"/>
              <a:t>e</a:t>
            </a:r>
            <a:r>
              <a:rPr lang="en-US" sz="1100" kern="1200" dirty="0"/>
              <a:t>ngineers, 6 </a:t>
            </a:r>
            <a:r>
              <a:rPr lang="en-US" sz="1100" kern="1200" dirty="0" err="1"/>
              <a:t>HashiCorp</a:t>
            </a:r>
            <a:r>
              <a:rPr lang="en-US" sz="1100" kern="1200" dirty="0"/>
              <a:t> engineers </a:t>
            </a:r>
          </a:p>
        </p:txBody>
      </p:sp>
      <p:sp>
        <p:nvSpPr>
          <p:cNvPr id="9" name="TextBox 8">
            <a:extLst>
              <a:ext uri="{FF2B5EF4-FFF2-40B4-BE49-F238E27FC236}">
                <a16:creationId xmlns:a16="http://schemas.microsoft.com/office/drawing/2014/main" id="{F491F47B-552E-8144-9CF7-98B1F077AD39}"/>
              </a:ext>
            </a:extLst>
          </p:cNvPr>
          <p:cNvSpPr txBox="1"/>
          <p:nvPr/>
        </p:nvSpPr>
        <p:spPr>
          <a:xfrm>
            <a:off x="6409115" y="4574463"/>
            <a:ext cx="4944685" cy="7184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558" tIns="76558" rIns="76558" bIns="76558" numCol="1" spcCol="1270" anchor="ctr" anchorCtr="0">
            <a:noAutofit/>
          </a:bodyPr>
          <a:lstStyle/>
          <a:p>
            <a:pPr marL="0" lvl="0" indent="0" algn="l" defTabSz="488950">
              <a:lnSpc>
                <a:spcPct val="100000"/>
              </a:lnSpc>
              <a:spcBef>
                <a:spcPct val="0"/>
              </a:spcBef>
              <a:spcAft>
                <a:spcPct val="35000"/>
              </a:spcAft>
              <a:buNone/>
            </a:pPr>
            <a:r>
              <a:rPr lang="en-US" sz="1100" kern="1200"/>
              <a:t>Microsoft PM owns prioritization of incoming customer issues </a:t>
            </a:r>
          </a:p>
        </p:txBody>
      </p:sp>
    </p:spTree>
    <p:extLst>
      <p:ext uri="{BB962C8B-B14F-4D97-AF65-F5344CB8AC3E}">
        <p14:creationId xmlns:p14="http://schemas.microsoft.com/office/powerpoint/2010/main" val="186770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99D2C73-08B0-4F6B-A8E9-4651E6BDB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8DB88C-7EF2-487C-85D1-848F61F13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Terraform overview representation image">
            <a:extLst>
              <a:ext uri="{FF2B5EF4-FFF2-40B4-BE49-F238E27FC236}">
                <a16:creationId xmlns:a16="http://schemas.microsoft.com/office/drawing/2014/main" id="{474570B5-2145-AC48-9044-136AD131974C}"/>
              </a:ext>
            </a:extLst>
          </p:cNvPr>
          <p:cNvPicPr>
            <a:picLocks noGrp="1" noChangeAspect="1"/>
          </p:cNvPicPr>
          <p:nvPr>
            <p:ph idx="4294967295"/>
          </p:nvPr>
        </p:nvPicPr>
        <p:blipFill rotWithShape="1">
          <a:blip r:embed="rId2"/>
          <a:srcRect t="3037" r="1" b="1"/>
          <a:stretch/>
        </p:blipFill>
        <p:spPr>
          <a:xfrm>
            <a:off x="3409950" y="643467"/>
            <a:ext cx="5372100" cy="5571066"/>
          </a:xfrm>
          <a:prstGeom prst="rect">
            <a:avLst/>
          </a:prstGeom>
        </p:spPr>
      </p:pic>
    </p:spTree>
    <p:extLst>
      <p:ext uri="{BB962C8B-B14F-4D97-AF65-F5344CB8AC3E}">
        <p14:creationId xmlns:p14="http://schemas.microsoft.com/office/powerpoint/2010/main" val="327544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3D802-6B76-2A41-AC54-D33047CC69DE}"/>
              </a:ext>
            </a:extLst>
          </p:cNvPr>
          <p:cNvSpPr>
            <a:spLocks noGrp="1"/>
          </p:cNvSpPr>
          <p:nvPr>
            <p:ph type="title"/>
          </p:nvPr>
        </p:nvSpPr>
        <p:spPr/>
        <p:txBody>
          <a:bodyPr/>
          <a:lstStyle/>
          <a:p>
            <a:r>
              <a:rPr lang="en-US" dirty="0"/>
              <a:t>Infrastructure as Code</a:t>
            </a:r>
          </a:p>
        </p:txBody>
      </p:sp>
      <p:sp>
        <p:nvSpPr>
          <p:cNvPr id="3" name="Text Placeholder 2">
            <a:extLst>
              <a:ext uri="{FF2B5EF4-FFF2-40B4-BE49-F238E27FC236}">
                <a16:creationId xmlns:a16="http://schemas.microsoft.com/office/drawing/2014/main" id="{4D7D020F-227B-B343-BC70-650C2FC66AA9}"/>
              </a:ext>
            </a:extLst>
          </p:cNvPr>
          <p:cNvSpPr>
            <a:spLocks noGrp="1"/>
          </p:cNvSpPr>
          <p:nvPr>
            <p:ph type="body" sz="quarter" idx="10"/>
          </p:nvPr>
        </p:nvSpPr>
        <p:spPr>
          <a:xfrm>
            <a:off x="648594" y="2169196"/>
            <a:ext cx="5212080" cy="3354765"/>
          </a:xfrm>
        </p:spPr>
        <p:txBody>
          <a:bodyPr/>
          <a:lstStyle/>
          <a:p>
            <a:pPr marL="457200" indent="-457200">
              <a:buFont typeface="Apple Color Emoji" pitchFamily="2" charset="0"/>
              <a:buChar char="✅"/>
            </a:pPr>
            <a:r>
              <a:rPr lang="en-US" dirty="0"/>
              <a:t>Reproducible Environments</a:t>
            </a:r>
          </a:p>
          <a:p>
            <a:pPr marL="457200" indent="-457200">
              <a:buFont typeface="Apple Color Emoji" pitchFamily="2" charset="0"/>
              <a:buChar char="✅"/>
            </a:pPr>
            <a:r>
              <a:rPr lang="en-US" dirty="0"/>
              <a:t>Automation – CI/ CD</a:t>
            </a:r>
          </a:p>
          <a:p>
            <a:pPr marL="457200" indent="-457200">
              <a:buFont typeface="Apple Color Emoji" pitchFamily="2" charset="0"/>
              <a:buChar char="✅"/>
            </a:pPr>
            <a:r>
              <a:rPr lang="en-US" dirty="0"/>
              <a:t>Trackable – GitHub</a:t>
            </a:r>
          </a:p>
          <a:p>
            <a:pPr marL="457200" indent="-457200">
              <a:buFont typeface="Apple Color Emoji" pitchFamily="2" charset="0"/>
              <a:buChar char="✅"/>
            </a:pPr>
            <a:r>
              <a:rPr lang="en-US" dirty="0"/>
              <a:t>Language - HCL</a:t>
            </a:r>
          </a:p>
          <a:p>
            <a:pPr marL="457200" indent="-457200">
              <a:buFont typeface="Apple Color Emoji" pitchFamily="2" charset="0"/>
              <a:buChar char="✅"/>
            </a:pPr>
            <a:r>
              <a:rPr lang="en-US" dirty="0"/>
              <a:t>Workflow</a:t>
            </a:r>
          </a:p>
          <a:p>
            <a:pPr marL="457200" indent="-457200">
              <a:buFont typeface="Apple Color Emoji" pitchFamily="2" charset="0"/>
              <a:buChar char="✅"/>
            </a:pPr>
            <a:r>
              <a:rPr lang="en-US" dirty="0"/>
              <a:t>Providers</a:t>
            </a:r>
          </a:p>
        </p:txBody>
      </p:sp>
      <p:sp>
        <p:nvSpPr>
          <p:cNvPr id="4" name="Text Placeholder 3">
            <a:extLst>
              <a:ext uri="{FF2B5EF4-FFF2-40B4-BE49-F238E27FC236}">
                <a16:creationId xmlns:a16="http://schemas.microsoft.com/office/drawing/2014/main" id="{6BE01DEB-5463-0F4C-B766-34CC9792325C}"/>
              </a:ext>
            </a:extLst>
          </p:cNvPr>
          <p:cNvSpPr>
            <a:spLocks noGrp="1"/>
          </p:cNvSpPr>
          <p:nvPr>
            <p:ph type="body" sz="quarter" idx="12"/>
          </p:nvPr>
        </p:nvSpPr>
        <p:spPr>
          <a:xfrm>
            <a:off x="6461565" y="2169196"/>
            <a:ext cx="5212080" cy="1015663"/>
          </a:xfrm>
        </p:spPr>
        <p:txBody>
          <a:bodyPr/>
          <a:lstStyle/>
          <a:p>
            <a:pPr marL="457200" indent="-457200">
              <a:buFont typeface="Apple Color Emoji" pitchFamily="2" charset="0"/>
              <a:buChar char="❎"/>
            </a:pPr>
            <a:r>
              <a:rPr lang="en-US" dirty="0"/>
              <a:t>Apply same config across clouds</a:t>
            </a:r>
          </a:p>
          <a:p>
            <a:pPr marL="457200" indent="-457200">
              <a:buFont typeface="Apple Color Emoji" pitchFamily="2" charset="0"/>
              <a:buChar char="❎"/>
            </a:pPr>
            <a:endParaRPr lang="en-US" dirty="0"/>
          </a:p>
        </p:txBody>
      </p:sp>
    </p:spTree>
    <p:extLst>
      <p:ext uri="{BB962C8B-B14F-4D97-AF65-F5344CB8AC3E}">
        <p14:creationId xmlns:p14="http://schemas.microsoft.com/office/powerpoint/2010/main" val="381827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91B70088-A2AC-BB4A-A167-87706D37B4B6}"/>
              </a:ext>
            </a:extLst>
          </p:cNvPr>
          <p:cNvSpPr>
            <a:spLocks noGrp="1"/>
          </p:cNvSpPr>
          <p:nvPr>
            <p:ph type="title"/>
          </p:nvPr>
        </p:nvSpPr>
        <p:spPr>
          <a:xfrm>
            <a:off x="863029" y="1012004"/>
            <a:ext cx="3416158" cy="4795408"/>
          </a:xfrm>
        </p:spPr>
        <p:txBody>
          <a:bodyPr>
            <a:normAutofit/>
          </a:bodyPr>
          <a:lstStyle/>
          <a:p>
            <a:r>
              <a:rPr lang="en-US">
                <a:solidFill>
                  <a:srgbClr val="FFFFFF"/>
                </a:solidFill>
              </a:rPr>
              <a:t>Agenda</a:t>
            </a:r>
            <a:endParaRPr lang="en-US" dirty="0">
              <a:solidFill>
                <a:srgbClr val="FFFFFF"/>
              </a:solidFill>
            </a:endParaRPr>
          </a:p>
        </p:txBody>
      </p:sp>
      <p:graphicFrame>
        <p:nvGraphicFramePr>
          <p:cNvPr id="8" name="Content Placeholder 5">
            <a:extLst>
              <a:ext uri="{FF2B5EF4-FFF2-40B4-BE49-F238E27FC236}">
                <a16:creationId xmlns:a16="http://schemas.microsoft.com/office/drawing/2014/main" id="{5DC48FB7-88AC-474A-BED1-A4979872C393}"/>
              </a:ext>
            </a:extLst>
          </p:cNvPr>
          <p:cNvGraphicFramePr>
            <a:graphicFrameLocks noGrp="1"/>
          </p:cNvGraphicFramePr>
          <p:nvPr>
            <p:ph sz="quarter" idx="13"/>
            <p:extLst>
              <p:ext uri="{D42A27DB-BD31-4B8C-83A1-F6EECF244321}">
                <p14:modId xmlns:p14="http://schemas.microsoft.com/office/powerpoint/2010/main" val="429209380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489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402EF3-D766-0248-A710-E68C50C43E3C}"/>
              </a:ext>
            </a:extLst>
          </p:cNvPr>
          <p:cNvSpPr>
            <a:spLocks noGrp="1"/>
          </p:cNvSpPr>
          <p:nvPr>
            <p:ph type="title"/>
          </p:nvPr>
        </p:nvSpPr>
        <p:spPr>
          <a:xfrm>
            <a:off x="863029" y="1012004"/>
            <a:ext cx="3416158" cy="4795408"/>
          </a:xfrm>
        </p:spPr>
        <p:txBody>
          <a:bodyPr vert="horz" lIns="91440" tIns="45720" rIns="91440" bIns="45720" rtlCol="0">
            <a:normAutofit/>
          </a:bodyPr>
          <a:lstStyle/>
          <a:p>
            <a:r>
              <a:rPr lang="en-US" kern="1200">
                <a:solidFill>
                  <a:srgbClr val="FFFFFF"/>
                </a:solidFill>
                <a:latin typeface="+mj-lt"/>
                <a:ea typeface="+mj-ea"/>
                <a:cs typeface="+mj-cs"/>
              </a:rPr>
              <a:t>Terraform State</a:t>
            </a:r>
          </a:p>
        </p:txBody>
      </p:sp>
      <p:graphicFrame>
        <p:nvGraphicFramePr>
          <p:cNvPr id="8" name="Content Placeholder 3">
            <a:extLst>
              <a:ext uri="{FF2B5EF4-FFF2-40B4-BE49-F238E27FC236}">
                <a16:creationId xmlns:a16="http://schemas.microsoft.com/office/drawing/2014/main" id="{199C1DEE-3380-431F-8B6C-3BD413FF2ACF}"/>
              </a:ext>
            </a:extLst>
          </p:cNvPr>
          <p:cNvGraphicFramePr>
            <a:graphicFrameLocks noGrp="1"/>
          </p:cNvGraphicFramePr>
          <p:nvPr>
            <p:ph idx="1"/>
            <p:extLst>
              <p:ext uri="{D42A27DB-BD31-4B8C-83A1-F6EECF244321}">
                <p14:modId xmlns:p14="http://schemas.microsoft.com/office/powerpoint/2010/main" val="333770359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741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F3CB4B-3807-2D40-B30E-8F5007B40CB3}"/>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a:t>Backends</a:t>
            </a:r>
          </a:p>
        </p:txBody>
      </p:sp>
      <p:sp>
        <p:nvSpPr>
          <p:cNvPr id="2" name="Rectangle 1">
            <a:extLst>
              <a:ext uri="{FF2B5EF4-FFF2-40B4-BE49-F238E27FC236}">
                <a16:creationId xmlns:a16="http://schemas.microsoft.com/office/drawing/2014/main" id="{3FD399B7-65DC-0F42-8C14-A41AB17A41FA}"/>
              </a:ext>
            </a:extLst>
          </p:cNvPr>
          <p:cNvSpPr/>
          <p:nvPr/>
        </p:nvSpPr>
        <p:spPr>
          <a:xfrm>
            <a:off x="5194300" y="470924"/>
            <a:ext cx="6513604" cy="5885426"/>
          </a:xfrm>
          <a:prstGeom prst="rect">
            <a:avLst/>
          </a:prstGeom>
        </p:spPr>
        <p:txBody>
          <a:bodyPr/>
          <a:lstStyle/>
          <a:p>
            <a:pPr lvl="0">
              <a:buChar char="•"/>
            </a:pPr>
            <a:endParaRPr lang="en-US" dirty="0"/>
          </a:p>
        </p:txBody>
      </p:sp>
      <p:graphicFrame>
        <p:nvGraphicFramePr>
          <p:cNvPr id="8" name="Content Placeholder 2">
            <a:extLst>
              <a:ext uri="{FF2B5EF4-FFF2-40B4-BE49-F238E27FC236}">
                <a16:creationId xmlns:a16="http://schemas.microsoft.com/office/drawing/2014/main" id="{C652726B-DDD1-4535-9BC5-CC05062A94DA}"/>
              </a:ext>
            </a:extLst>
          </p:cNvPr>
          <p:cNvGraphicFramePr>
            <a:graphicFrameLocks noGrp="1"/>
          </p:cNvGraphicFramePr>
          <p:nvPr>
            <p:ph idx="1"/>
            <p:extLst>
              <p:ext uri="{D42A27DB-BD31-4B8C-83A1-F6EECF244321}">
                <p14:modId xmlns:p14="http://schemas.microsoft.com/office/powerpoint/2010/main" val="26569701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070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C31D2-0A13-EA48-8E8F-21532F52620F}"/>
              </a:ext>
            </a:extLst>
          </p:cNvPr>
          <p:cNvSpPr>
            <a:spLocks noGrp="1"/>
          </p:cNvSpPr>
          <p:nvPr>
            <p:ph type="title"/>
          </p:nvPr>
        </p:nvSpPr>
        <p:spPr/>
        <p:txBody>
          <a:bodyPr/>
          <a:lstStyle/>
          <a:p>
            <a:r>
              <a:rPr lang="en-US" dirty="0"/>
              <a:t>Providers</a:t>
            </a:r>
          </a:p>
        </p:txBody>
      </p:sp>
      <p:graphicFrame>
        <p:nvGraphicFramePr>
          <p:cNvPr id="5" name="Diagram 4">
            <a:extLst>
              <a:ext uri="{FF2B5EF4-FFF2-40B4-BE49-F238E27FC236}">
                <a16:creationId xmlns:a16="http://schemas.microsoft.com/office/drawing/2014/main" id="{E6246CB7-D679-A140-9191-C538EEB0760D}"/>
              </a:ext>
            </a:extLst>
          </p:cNvPr>
          <p:cNvGraphicFramePr/>
          <p:nvPr/>
        </p:nvGraphicFramePr>
        <p:xfrm>
          <a:off x="586390" y="1434370"/>
          <a:ext cx="11018520" cy="5182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B62855D3-FD6F-FC48-A14F-40BA8C237F09}"/>
              </a:ext>
            </a:extLst>
          </p:cNvPr>
          <p:cNvGrpSpPr/>
          <p:nvPr/>
        </p:nvGrpSpPr>
        <p:grpSpPr>
          <a:xfrm>
            <a:off x="3771550" y="299998"/>
            <a:ext cx="4648200" cy="1422400"/>
            <a:chOff x="4477665" y="3944086"/>
            <a:chExt cx="2514675" cy="2514675"/>
          </a:xfrm>
        </p:grpSpPr>
        <p:sp>
          <p:nvSpPr>
            <p:cNvPr id="7" name="Oval 6">
              <a:extLst>
                <a:ext uri="{FF2B5EF4-FFF2-40B4-BE49-F238E27FC236}">
                  <a16:creationId xmlns:a16="http://schemas.microsoft.com/office/drawing/2014/main" id="{EF3D9B79-3826-8143-BA61-296FF685FBFD}"/>
                </a:ext>
              </a:extLst>
            </p:cNvPr>
            <p:cNvSpPr/>
            <p:nvPr/>
          </p:nvSpPr>
          <p:spPr>
            <a:xfrm>
              <a:off x="4477665" y="3944086"/>
              <a:ext cx="2514675" cy="2514675"/>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sp>
        <p:sp>
          <p:nvSpPr>
            <p:cNvPr id="8" name="Oval 4">
              <a:extLst>
                <a:ext uri="{FF2B5EF4-FFF2-40B4-BE49-F238E27FC236}">
                  <a16:creationId xmlns:a16="http://schemas.microsoft.com/office/drawing/2014/main" id="{BE37A94E-45D7-7C4F-8AC5-B5A96157CEF5}"/>
                </a:ext>
              </a:extLst>
            </p:cNvPr>
            <p:cNvSpPr txBox="1"/>
            <p:nvPr/>
          </p:nvSpPr>
          <p:spPr>
            <a:xfrm>
              <a:off x="4845931" y="4312352"/>
              <a:ext cx="1778143" cy="1778143"/>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baseline="0" dirty="0"/>
                <a:t>Defines how Terraform will interact with:</a:t>
              </a:r>
              <a:endParaRPr lang="en-US" sz="2700" kern="1200" dirty="0"/>
            </a:p>
          </p:txBody>
        </p:sp>
      </p:grpSp>
    </p:spTree>
    <p:extLst>
      <p:ext uri="{BB962C8B-B14F-4D97-AF65-F5344CB8AC3E}">
        <p14:creationId xmlns:p14="http://schemas.microsoft.com/office/powerpoint/2010/main" val="383852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612B3-39DB-544C-B79D-AE6D95691898}"/>
              </a:ext>
            </a:extLst>
          </p:cNvPr>
          <p:cNvSpPr>
            <a:spLocks noGrp="1"/>
          </p:cNvSpPr>
          <p:nvPr>
            <p:ph type="title"/>
          </p:nvPr>
        </p:nvSpPr>
        <p:spPr/>
        <p:txBody>
          <a:bodyPr/>
          <a:lstStyle/>
          <a:p>
            <a:r>
              <a:rPr lang="en-US" dirty="0"/>
              <a:t>Azure Provider</a:t>
            </a:r>
          </a:p>
        </p:txBody>
      </p:sp>
      <p:sp>
        <p:nvSpPr>
          <p:cNvPr id="3" name="Text Placeholder 2">
            <a:extLst>
              <a:ext uri="{FF2B5EF4-FFF2-40B4-BE49-F238E27FC236}">
                <a16:creationId xmlns:a16="http://schemas.microsoft.com/office/drawing/2014/main" id="{8F6DEF22-6F19-BC4E-BD76-078BD4356C45}"/>
              </a:ext>
            </a:extLst>
          </p:cNvPr>
          <p:cNvSpPr>
            <a:spLocks noGrp="1"/>
          </p:cNvSpPr>
          <p:nvPr>
            <p:ph type="body" sz="quarter" idx="10"/>
          </p:nvPr>
        </p:nvSpPr>
        <p:spPr>
          <a:xfrm>
            <a:off x="586390" y="1434370"/>
            <a:ext cx="11018520" cy="4249881"/>
          </a:xfrm>
        </p:spPr>
        <p:txBody>
          <a:bodyPr/>
          <a:lstStyle/>
          <a:p>
            <a:r>
              <a:rPr lang="en-US" dirty="0"/>
              <a:t>Authentication</a:t>
            </a:r>
          </a:p>
          <a:p>
            <a:pPr lvl="1"/>
            <a:r>
              <a:rPr lang="en-US" dirty="0"/>
              <a:t>Azure CLI</a:t>
            </a:r>
          </a:p>
          <a:p>
            <a:pPr lvl="1"/>
            <a:r>
              <a:rPr lang="en-US" dirty="0"/>
              <a:t>Service Principal</a:t>
            </a:r>
          </a:p>
          <a:p>
            <a:pPr lvl="1"/>
            <a:r>
              <a:rPr lang="en-US" dirty="0"/>
              <a:t>Managed Instance</a:t>
            </a:r>
          </a:p>
          <a:p>
            <a:r>
              <a:rPr lang="en-US" dirty="0"/>
              <a:t>Arguments</a:t>
            </a:r>
          </a:p>
          <a:p>
            <a:endParaRPr lang="en-US" dirty="0"/>
          </a:p>
          <a:p>
            <a:endParaRPr lang="en-US" dirty="0"/>
          </a:p>
          <a:p>
            <a:endParaRPr lang="en-US" dirty="0"/>
          </a:p>
          <a:p>
            <a:r>
              <a:rPr lang="en-US" dirty="0"/>
              <a:t>Environment Variables</a:t>
            </a:r>
          </a:p>
        </p:txBody>
      </p:sp>
      <p:pic>
        <p:nvPicPr>
          <p:cNvPr id="5" name="Picture 4">
            <a:extLst>
              <a:ext uri="{FF2B5EF4-FFF2-40B4-BE49-F238E27FC236}">
                <a16:creationId xmlns:a16="http://schemas.microsoft.com/office/drawing/2014/main" id="{09515BE9-142A-B246-A994-79912E56912B}"/>
              </a:ext>
            </a:extLst>
          </p:cNvPr>
          <p:cNvPicPr>
            <a:picLocks noChangeAspect="1"/>
          </p:cNvPicPr>
          <p:nvPr/>
        </p:nvPicPr>
        <p:blipFill>
          <a:blip r:embed="rId2"/>
          <a:stretch>
            <a:fillRect/>
          </a:stretch>
        </p:blipFill>
        <p:spPr>
          <a:xfrm>
            <a:off x="961086" y="3676777"/>
            <a:ext cx="5537200" cy="1460500"/>
          </a:xfrm>
          <a:prstGeom prst="rect">
            <a:avLst/>
          </a:prstGeom>
        </p:spPr>
      </p:pic>
    </p:spTree>
    <p:extLst>
      <p:ext uri="{BB962C8B-B14F-4D97-AF65-F5344CB8AC3E}">
        <p14:creationId xmlns:p14="http://schemas.microsoft.com/office/powerpoint/2010/main" val="210217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3414F-692D-413F-906C-BC18E37868A4}"/>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Demo 1</a:t>
            </a:r>
          </a:p>
        </p:txBody>
      </p:sp>
      <p:sp>
        <p:nvSpPr>
          <p:cNvPr id="3" name="Text Placeholder 2">
            <a:extLst>
              <a:ext uri="{FF2B5EF4-FFF2-40B4-BE49-F238E27FC236}">
                <a16:creationId xmlns:a16="http://schemas.microsoft.com/office/drawing/2014/main" id="{99499404-79B8-7D48-BC74-C2DB7EF49D6A}"/>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sz="2400" kern="1200">
              <a:solidFill>
                <a:schemeClr val="accent1">
                  <a:lumMod val="60000"/>
                  <a:lumOff val="40000"/>
                </a:schemeClr>
              </a:solidFill>
              <a:latin typeface="+mn-lt"/>
              <a:ea typeface="+mn-ea"/>
              <a:cs typeface="+mn-cs"/>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319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ED53A-3335-9D4B-8B3B-1538C813AD4B}"/>
              </a:ext>
            </a:extLst>
          </p:cNvPr>
          <p:cNvSpPr>
            <a:spLocks noGrp="1"/>
          </p:cNvSpPr>
          <p:nvPr>
            <p:ph type="title"/>
          </p:nvPr>
        </p:nvSpPr>
        <p:spPr/>
        <p:txBody>
          <a:bodyPr/>
          <a:lstStyle/>
          <a:p>
            <a:r>
              <a:rPr lang="en-US" dirty="0"/>
              <a:t>Workflow</a:t>
            </a:r>
          </a:p>
        </p:txBody>
      </p:sp>
      <p:graphicFrame>
        <p:nvGraphicFramePr>
          <p:cNvPr id="4" name="Diagram 3">
            <a:extLst>
              <a:ext uri="{FF2B5EF4-FFF2-40B4-BE49-F238E27FC236}">
                <a16:creationId xmlns:a16="http://schemas.microsoft.com/office/drawing/2014/main" id="{495A0F1D-C07D-C343-AE8D-CEB6685B58C2}"/>
              </a:ext>
            </a:extLst>
          </p:cNvPr>
          <p:cNvGraphicFramePr/>
          <p:nvPr/>
        </p:nvGraphicFramePr>
        <p:xfrm>
          <a:off x="586390" y="1434370"/>
          <a:ext cx="11018520" cy="5271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095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CCB90E8-FC25-6C49-B12E-5C37AAC757E0}"/>
                                            </p:graphicEl>
                                          </p:spTgt>
                                        </p:tgtEl>
                                        <p:attrNameLst>
                                          <p:attrName>style.visibility</p:attrName>
                                        </p:attrNameLst>
                                      </p:cBhvr>
                                      <p:to>
                                        <p:strVal val="visible"/>
                                      </p:to>
                                    </p:set>
                                    <p:animEffect transition="in" filter="fade">
                                      <p:cBhvr>
                                        <p:cTn id="7" dur="500"/>
                                        <p:tgtEl>
                                          <p:spTgt spid="4">
                                            <p:graphicEl>
                                              <a:dgm id="{0CCB90E8-FC25-6C49-B12E-5C37AAC757E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2CB7FFE5-305F-C843-B929-36D165941CA4}"/>
                                            </p:graphicEl>
                                          </p:spTgt>
                                        </p:tgtEl>
                                        <p:attrNameLst>
                                          <p:attrName>style.visibility</p:attrName>
                                        </p:attrNameLst>
                                      </p:cBhvr>
                                      <p:to>
                                        <p:strVal val="visible"/>
                                      </p:to>
                                    </p:set>
                                    <p:animEffect transition="in" filter="fade">
                                      <p:cBhvr>
                                        <p:cTn id="12" dur="500"/>
                                        <p:tgtEl>
                                          <p:spTgt spid="4">
                                            <p:graphicEl>
                                              <a:dgm id="{2CB7FFE5-305F-C843-B929-36D165941CA4}"/>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F20C4F48-3F6E-1346-8EFD-CC4A951B45F2}"/>
                                            </p:graphicEl>
                                          </p:spTgt>
                                        </p:tgtEl>
                                        <p:attrNameLst>
                                          <p:attrName>style.visibility</p:attrName>
                                        </p:attrNameLst>
                                      </p:cBhvr>
                                      <p:to>
                                        <p:strVal val="visible"/>
                                      </p:to>
                                    </p:set>
                                    <p:animEffect transition="in" filter="fade">
                                      <p:cBhvr>
                                        <p:cTn id="15" dur="500"/>
                                        <p:tgtEl>
                                          <p:spTgt spid="4">
                                            <p:graphicEl>
                                              <a:dgm id="{F20C4F48-3F6E-1346-8EFD-CC4A951B45F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D62BB88E-2D05-414D-A8DC-6D1EC6756A2B}"/>
                                            </p:graphicEl>
                                          </p:spTgt>
                                        </p:tgtEl>
                                        <p:attrNameLst>
                                          <p:attrName>style.visibility</p:attrName>
                                        </p:attrNameLst>
                                      </p:cBhvr>
                                      <p:to>
                                        <p:strVal val="visible"/>
                                      </p:to>
                                    </p:set>
                                    <p:animEffect transition="in" filter="fade">
                                      <p:cBhvr>
                                        <p:cTn id="20" dur="500"/>
                                        <p:tgtEl>
                                          <p:spTgt spid="4">
                                            <p:graphicEl>
                                              <a:dgm id="{D62BB88E-2D05-414D-A8DC-6D1EC6756A2B}"/>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82A59F08-517E-B544-A5D4-092479758166}"/>
                                            </p:graphicEl>
                                          </p:spTgt>
                                        </p:tgtEl>
                                        <p:attrNameLst>
                                          <p:attrName>style.visibility</p:attrName>
                                        </p:attrNameLst>
                                      </p:cBhvr>
                                      <p:to>
                                        <p:strVal val="visible"/>
                                      </p:to>
                                    </p:set>
                                    <p:animEffect transition="in" filter="fade">
                                      <p:cBhvr>
                                        <p:cTn id="23" dur="500"/>
                                        <p:tgtEl>
                                          <p:spTgt spid="4">
                                            <p:graphicEl>
                                              <a:dgm id="{82A59F08-517E-B544-A5D4-09247975816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7B385A37-799C-8145-BD2B-869F7C05A5A7}"/>
                                            </p:graphicEl>
                                          </p:spTgt>
                                        </p:tgtEl>
                                        <p:attrNameLst>
                                          <p:attrName>style.visibility</p:attrName>
                                        </p:attrNameLst>
                                      </p:cBhvr>
                                      <p:to>
                                        <p:strVal val="visible"/>
                                      </p:to>
                                    </p:set>
                                    <p:animEffect transition="in" filter="fade">
                                      <p:cBhvr>
                                        <p:cTn id="28" dur="500"/>
                                        <p:tgtEl>
                                          <p:spTgt spid="4">
                                            <p:graphicEl>
                                              <a:dgm id="{7B385A37-799C-8145-BD2B-869F7C05A5A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D6BEA90E-C675-3F4B-95BD-1FD886D2FE4D}"/>
                                            </p:graphicEl>
                                          </p:spTgt>
                                        </p:tgtEl>
                                        <p:attrNameLst>
                                          <p:attrName>style.visibility</p:attrName>
                                        </p:attrNameLst>
                                      </p:cBhvr>
                                      <p:to>
                                        <p:strVal val="visible"/>
                                      </p:to>
                                    </p:set>
                                    <p:animEffect transition="in" filter="fade">
                                      <p:cBhvr>
                                        <p:cTn id="31" dur="500"/>
                                        <p:tgtEl>
                                          <p:spTgt spid="4">
                                            <p:graphicEl>
                                              <a:dgm id="{D6BEA90E-C675-3F4B-95BD-1FD886D2FE4D}"/>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F3FF9642-9748-6746-B04A-619CD3B218AB}"/>
                                            </p:graphicEl>
                                          </p:spTgt>
                                        </p:tgtEl>
                                        <p:attrNameLst>
                                          <p:attrName>style.visibility</p:attrName>
                                        </p:attrNameLst>
                                      </p:cBhvr>
                                      <p:to>
                                        <p:strVal val="visible"/>
                                      </p:to>
                                    </p:set>
                                    <p:animEffect transition="in" filter="fade">
                                      <p:cBhvr>
                                        <p:cTn id="34" dur="500"/>
                                        <p:tgtEl>
                                          <p:spTgt spid="4">
                                            <p:graphicEl>
                                              <a:dgm id="{F3FF9642-9748-6746-B04A-619CD3B218A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Placeholder 12" descr="ID and Other Reflections: Micro-Learning as a Workplace Learning Strategy">
            <a:extLst>
              <a:ext uri="{FF2B5EF4-FFF2-40B4-BE49-F238E27FC236}">
                <a16:creationId xmlns:a16="http://schemas.microsoft.com/office/drawing/2014/main" id="{27D4FFD3-77A6-944F-89F8-1D46368A5CA8}"/>
              </a:ext>
            </a:extLst>
          </p:cNvPr>
          <p:cNvPicPr>
            <a:picLocks noGrp="1" noChangeAspect="1"/>
          </p:cNvPicPr>
          <p:nvPr>
            <p:ph type="pic" sz="quarter" idx="11"/>
          </p:nvPr>
        </p:nvPicPr>
        <p:blipFill rotWithShape="1">
          <a:blip r:embed="rId3">
            <a:extLst>
              <a:ext uri="{837473B0-CC2E-450A-ABE3-18F120FF3D39}">
                <a1611:picAttrSrcUrl xmlns:a1611="http://schemas.microsoft.com/office/drawing/2016/11/main" r:id="rId4"/>
              </a:ext>
            </a:extLst>
          </a:blip>
          <a:srcRect t="18181" b="1"/>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0D170D3-B564-FE4F-9A5D-C952D6DDF858}"/>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lnSpc>
                <a:spcPct val="90000"/>
              </a:lnSpc>
            </a:pPr>
            <a:r>
              <a:rPr lang="en-US" sz="3600">
                <a:solidFill>
                  <a:schemeClr val="tx1">
                    <a:lumMod val="85000"/>
                    <a:lumOff val="15000"/>
                  </a:schemeClr>
                </a:solidFill>
                <a:latin typeface="+mj-lt"/>
                <a:cs typeface="+mj-cs"/>
              </a:rPr>
              <a:t>Resources &amp; Data Sources</a:t>
            </a:r>
          </a:p>
        </p:txBody>
      </p:sp>
      <p:cxnSp>
        <p:nvCxnSpPr>
          <p:cNvPr id="20"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0F1C8A-1242-9D45-B4DF-033F21CEE85B}"/>
              </a:ext>
            </a:extLst>
          </p:cNvPr>
          <p:cNvSpPr txBox="1"/>
          <p:nvPr/>
        </p:nvSpPr>
        <p:spPr>
          <a:xfrm>
            <a:off x="9936574" y="6750278"/>
            <a:ext cx="2255426"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4" tooltip="http://idreflections.blogspot.com/2015/04/micro-learning-as-workplace-learning.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105777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7126DF-5391-EA49-AA4D-FC2070CAE6AA}"/>
              </a:ext>
            </a:extLst>
          </p:cNvPr>
          <p:cNvPicPr>
            <a:picLocks noChangeAspect="1"/>
          </p:cNvPicPr>
          <p:nvPr/>
        </p:nvPicPr>
        <p:blipFill>
          <a:blip r:embed="rId3"/>
          <a:stretch>
            <a:fillRect/>
          </a:stretch>
        </p:blipFill>
        <p:spPr>
          <a:xfrm>
            <a:off x="507213" y="1188006"/>
            <a:ext cx="4893469" cy="55040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itle 3">
            <a:extLst>
              <a:ext uri="{FF2B5EF4-FFF2-40B4-BE49-F238E27FC236}">
                <a16:creationId xmlns:a16="http://schemas.microsoft.com/office/drawing/2014/main" id="{FB7F4717-3FCA-DB43-A1E1-58CDEF7CF8AB}"/>
              </a:ext>
            </a:extLst>
          </p:cNvPr>
          <p:cNvSpPr>
            <a:spLocks noGrp="1"/>
          </p:cNvSpPr>
          <p:nvPr>
            <p:ph type="title"/>
          </p:nvPr>
        </p:nvSpPr>
        <p:spPr>
          <a:xfrm>
            <a:off x="913775" y="266219"/>
            <a:ext cx="10364451" cy="920882"/>
          </a:xfrm>
        </p:spPr>
        <p:txBody>
          <a:bodyPr/>
          <a:lstStyle/>
          <a:p>
            <a:r>
              <a:rPr lang="en-US" dirty="0"/>
              <a:t>Azure Resources &amp; Data Sources</a:t>
            </a:r>
          </a:p>
        </p:txBody>
      </p:sp>
      <p:sp>
        <p:nvSpPr>
          <p:cNvPr id="3" name="Text Placeholder 2">
            <a:extLst>
              <a:ext uri="{FF2B5EF4-FFF2-40B4-BE49-F238E27FC236}">
                <a16:creationId xmlns:a16="http://schemas.microsoft.com/office/drawing/2014/main" id="{2D2AA4D7-D50D-0B44-A278-15A6AA0228F9}"/>
              </a:ext>
            </a:extLst>
          </p:cNvPr>
          <p:cNvSpPr>
            <a:spLocks noGrp="1"/>
          </p:cNvSpPr>
          <p:nvPr>
            <p:ph type="body" sz="quarter" idx="10"/>
          </p:nvPr>
        </p:nvSpPr>
        <p:spPr>
          <a:xfrm>
            <a:off x="6300788" y="1187101"/>
            <a:ext cx="5304121" cy="5504093"/>
          </a:xfrm>
        </p:spPr>
        <p:txBody>
          <a:bodyPr/>
          <a:lstStyle/>
          <a:p>
            <a:r>
              <a:rPr lang="en-US" b="1" dirty="0"/>
              <a:t>Provisioning for Azure IaaS</a:t>
            </a:r>
          </a:p>
          <a:p>
            <a:pPr>
              <a:spcBef>
                <a:spcPts val="0"/>
              </a:spcBef>
            </a:pPr>
            <a:r>
              <a:rPr lang="en-US" sz="2000" dirty="0"/>
              <a:t>Compute (VMSS, Disk, Image, Snapshot, …)</a:t>
            </a:r>
          </a:p>
          <a:p>
            <a:pPr>
              <a:spcBef>
                <a:spcPts val="0"/>
              </a:spcBef>
            </a:pPr>
            <a:r>
              <a:rPr lang="en-US" sz="2000" dirty="0"/>
              <a:t>Networking (</a:t>
            </a:r>
            <a:r>
              <a:rPr lang="en-US" sz="2000" dirty="0" err="1"/>
              <a:t>Vnet</a:t>
            </a:r>
            <a:r>
              <a:rPr lang="en-US" sz="2000" dirty="0"/>
              <a:t>, LB, DNS, …)</a:t>
            </a:r>
          </a:p>
          <a:p>
            <a:pPr>
              <a:spcBef>
                <a:spcPts val="0"/>
              </a:spcBef>
            </a:pPr>
            <a:r>
              <a:rPr lang="en-US" sz="2000" dirty="0"/>
              <a:t>Azure Active Directory</a:t>
            </a:r>
          </a:p>
          <a:p>
            <a:pPr>
              <a:spcBef>
                <a:spcPts val="0"/>
              </a:spcBef>
            </a:pPr>
            <a:r>
              <a:rPr lang="en-US" sz="2000" dirty="0"/>
              <a:t>Database (MySQL, PostgreSQL,  SQL)</a:t>
            </a:r>
          </a:p>
          <a:p>
            <a:pPr>
              <a:spcBef>
                <a:spcPts val="0"/>
              </a:spcBef>
            </a:pPr>
            <a:r>
              <a:rPr lang="en-US" sz="2000" dirty="0"/>
              <a:t>Monitoring</a:t>
            </a:r>
          </a:p>
          <a:p>
            <a:pPr>
              <a:spcBef>
                <a:spcPts val="0"/>
              </a:spcBef>
            </a:pPr>
            <a:r>
              <a:rPr lang="en-US" sz="2000" dirty="0"/>
              <a:t>Storage (Storage Account, Blob, Share, …)</a:t>
            </a:r>
          </a:p>
          <a:p>
            <a:pPr>
              <a:spcBef>
                <a:spcPts val="0"/>
              </a:spcBef>
            </a:pPr>
            <a:r>
              <a:rPr lang="en-US" sz="2000" dirty="0"/>
              <a:t>…</a:t>
            </a:r>
          </a:p>
          <a:p>
            <a:r>
              <a:rPr lang="en-US" b="1" dirty="0"/>
              <a:t>Provisioning for Azure PaaS</a:t>
            </a:r>
          </a:p>
          <a:p>
            <a:pPr>
              <a:spcBef>
                <a:spcPts val="0"/>
              </a:spcBef>
            </a:pPr>
            <a:r>
              <a:rPr lang="en-US" sz="2000" dirty="0"/>
              <a:t>Containers (AKS, ACI)</a:t>
            </a:r>
          </a:p>
          <a:p>
            <a:pPr>
              <a:spcBef>
                <a:spcPts val="0"/>
              </a:spcBef>
            </a:pPr>
            <a:r>
              <a:rPr lang="en-US" sz="2000" dirty="0"/>
              <a:t>Web Apps</a:t>
            </a:r>
          </a:p>
          <a:p>
            <a:pPr>
              <a:spcBef>
                <a:spcPts val="0"/>
              </a:spcBef>
            </a:pPr>
            <a:r>
              <a:rPr lang="en-US" sz="2000" dirty="0" err="1"/>
              <a:t>CosmosDB</a:t>
            </a:r>
            <a:endParaRPr lang="en-US" sz="2000" dirty="0"/>
          </a:p>
          <a:p>
            <a:pPr>
              <a:spcBef>
                <a:spcPts val="0"/>
              </a:spcBef>
            </a:pPr>
            <a:r>
              <a:rPr lang="en-US" sz="2000" dirty="0"/>
              <a:t>Data Lake</a:t>
            </a:r>
          </a:p>
          <a:p>
            <a:pPr>
              <a:spcBef>
                <a:spcPts val="0"/>
              </a:spcBef>
            </a:pPr>
            <a:r>
              <a:rPr lang="en-US" sz="2000" dirty="0"/>
              <a:t>Logic Apps</a:t>
            </a:r>
          </a:p>
          <a:p>
            <a:pPr>
              <a:spcBef>
                <a:spcPts val="0"/>
              </a:spcBef>
            </a:pPr>
            <a:r>
              <a:rPr lang="en-US" sz="2000" dirty="0" err="1"/>
              <a:t>KeyVault</a:t>
            </a:r>
            <a:endParaRPr lang="en-US" sz="2000" dirty="0"/>
          </a:p>
          <a:p>
            <a:pPr>
              <a:spcBef>
                <a:spcPts val="0"/>
              </a:spcBef>
            </a:pPr>
            <a:r>
              <a:rPr lang="en-US" sz="2000" dirty="0"/>
              <a:t>… </a:t>
            </a:r>
            <a:endParaRPr lang="en-US" sz="2400" dirty="0"/>
          </a:p>
        </p:txBody>
      </p:sp>
      <p:sp>
        <p:nvSpPr>
          <p:cNvPr id="10" name="TextBox 9">
            <a:extLst>
              <a:ext uri="{FF2B5EF4-FFF2-40B4-BE49-F238E27FC236}">
                <a16:creationId xmlns:a16="http://schemas.microsoft.com/office/drawing/2014/main" id="{4C31A24B-D54E-EC4C-A0EA-BD1AD0FBC1F3}"/>
              </a:ext>
            </a:extLst>
          </p:cNvPr>
          <p:cNvSpPr txBox="1"/>
          <p:nvPr/>
        </p:nvSpPr>
        <p:spPr>
          <a:xfrm>
            <a:off x="9434513" y="5662136"/>
            <a:ext cx="2757487" cy="738664"/>
          </a:xfrm>
          <a:prstGeom prst="rect">
            <a:avLst/>
          </a:prstGeom>
          <a:noFill/>
        </p:spPr>
        <p:txBody>
          <a:bodyPr wrap="square" lIns="0" tIns="0" rIns="0" bIns="0" rtlCol="0">
            <a:spAutoFit/>
          </a:bodyPr>
          <a:lstStyle/>
          <a:p>
            <a:pPr algn="l"/>
            <a:r>
              <a:rPr lang="en-US" sz="2800" b="1" dirty="0">
                <a:gradFill>
                  <a:gsLst>
                    <a:gs pos="1250">
                      <a:schemeClr val="tx1"/>
                    </a:gs>
                    <a:gs pos="100000">
                      <a:schemeClr val="tx1"/>
                    </a:gs>
                  </a:gsLst>
                  <a:lin ang="5400000" scaled="0"/>
                </a:gradFill>
                <a:latin typeface="Segoe UI Semilight" panose="020B0402040204020203" pitchFamily="34" charset="0"/>
              </a:rPr>
              <a:t>Catch-All</a:t>
            </a:r>
          </a:p>
          <a:p>
            <a:pPr algn="l"/>
            <a:r>
              <a:rPr lang="en-US" sz="2000" dirty="0">
                <a:gradFill>
                  <a:gsLst>
                    <a:gs pos="1250">
                      <a:schemeClr val="tx1"/>
                    </a:gs>
                    <a:gs pos="100000">
                      <a:schemeClr val="tx1"/>
                    </a:gs>
                  </a:gsLst>
                  <a:lin ang="5400000" scaled="0"/>
                </a:gradFill>
                <a:latin typeface="Segoe UI Semilight" panose="020B0402040204020203" pitchFamily="34" charset="0"/>
              </a:rPr>
              <a:t>ARM Template</a:t>
            </a:r>
          </a:p>
        </p:txBody>
      </p:sp>
    </p:spTree>
    <p:extLst>
      <p:ext uri="{BB962C8B-B14F-4D97-AF65-F5344CB8AC3E}">
        <p14:creationId xmlns:p14="http://schemas.microsoft.com/office/powerpoint/2010/main" val="199729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10"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2707-F0CE-3E4D-A71B-219BB8A7D6A1}"/>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ctr"/>
            <a:endParaRPr lang="en-US" sz="4400" kern="1200">
              <a:solidFill>
                <a:schemeClr val="tx1"/>
              </a:solidFill>
              <a:latin typeface="+mj-lt"/>
              <a:ea typeface="+mj-ea"/>
              <a:cs typeface="+mj-cs"/>
            </a:endParaRPr>
          </a:p>
        </p:txBody>
      </p:sp>
      <p:graphicFrame>
        <p:nvGraphicFramePr>
          <p:cNvPr id="5" name="Text Placeholder 2">
            <a:extLst>
              <a:ext uri="{FF2B5EF4-FFF2-40B4-BE49-F238E27FC236}">
                <a16:creationId xmlns:a16="http://schemas.microsoft.com/office/drawing/2014/main" id="{EE1EA39A-0175-4CEF-AFBE-41029946BB0B}"/>
              </a:ext>
            </a:extLst>
          </p:cNvPr>
          <p:cNvGraphicFramePr/>
          <p:nvPr>
            <p:extLst>
              <p:ext uri="{D42A27DB-BD31-4B8C-83A1-F6EECF244321}">
                <p14:modId xmlns:p14="http://schemas.microsoft.com/office/powerpoint/2010/main" val="390860293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399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3414F-692D-413F-906C-BC18E37868A4}"/>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Demo 2 </a:t>
            </a:r>
          </a:p>
        </p:txBody>
      </p:sp>
      <p:sp>
        <p:nvSpPr>
          <p:cNvPr id="3" name="Text Placeholder 2">
            <a:extLst>
              <a:ext uri="{FF2B5EF4-FFF2-40B4-BE49-F238E27FC236}">
                <a16:creationId xmlns:a16="http://schemas.microsoft.com/office/drawing/2014/main" id="{D7219567-523B-4046-8DD9-0E1A91CF67BB}"/>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sz="2400" kern="1200">
              <a:solidFill>
                <a:schemeClr val="accent1">
                  <a:lumMod val="60000"/>
                  <a:lumOff val="40000"/>
                </a:schemeClr>
              </a:solidFill>
              <a:latin typeface="+mn-lt"/>
              <a:ea typeface="+mn-ea"/>
              <a:cs typeface="+mn-cs"/>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860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0B67-039D-774F-AF17-8C5CB13430D0}"/>
              </a:ext>
            </a:extLst>
          </p:cNvPr>
          <p:cNvSpPr>
            <a:spLocks noGrp="1"/>
          </p:cNvSpPr>
          <p:nvPr>
            <p:ph type="title"/>
          </p:nvPr>
        </p:nvSpPr>
        <p:spPr>
          <a:xfrm>
            <a:off x="838200" y="620392"/>
            <a:ext cx="3374136" cy="5504688"/>
          </a:xfrm>
        </p:spPr>
        <p:txBody>
          <a:bodyPr>
            <a:normAutofit/>
          </a:bodyPr>
          <a:lstStyle/>
          <a:p>
            <a:r>
              <a:rPr lang="en-US" dirty="0"/>
              <a:t>EVERYONE</a:t>
            </a:r>
          </a:p>
        </p:txBody>
      </p:sp>
      <p:graphicFrame>
        <p:nvGraphicFramePr>
          <p:cNvPr id="5" name="Content Placeholder 2">
            <a:extLst>
              <a:ext uri="{FF2B5EF4-FFF2-40B4-BE49-F238E27FC236}">
                <a16:creationId xmlns:a16="http://schemas.microsoft.com/office/drawing/2014/main" id="{AC555619-C169-460C-B656-A7C2022D86A4}"/>
              </a:ext>
            </a:extLst>
          </p:cNvPr>
          <p:cNvGraphicFramePr>
            <a:graphicFrameLocks noGrp="1"/>
          </p:cNvGraphicFramePr>
          <p:nvPr>
            <p:ph idx="1"/>
            <p:extLst>
              <p:ext uri="{D42A27DB-BD31-4B8C-83A1-F6EECF244321}">
                <p14:modId xmlns:p14="http://schemas.microsoft.com/office/powerpoint/2010/main" val="3424648199"/>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0930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D9C66-21D8-2D4B-B387-B271F5566956}"/>
              </a:ext>
            </a:extLst>
          </p:cNvPr>
          <p:cNvSpPr>
            <a:spLocks noGrp="1"/>
          </p:cNvSpPr>
          <p:nvPr>
            <p:ph type="title"/>
          </p:nvPr>
        </p:nvSpPr>
        <p:spPr>
          <a:xfrm>
            <a:off x="838200" y="668377"/>
            <a:ext cx="5097780" cy="1325563"/>
          </a:xfrm>
        </p:spPr>
        <p:txBody>
          <a:bodyPr>
            <a:normAutofit/>
          </a:bodyPr>
          <a:lstStyle/>
          <a:p>
            <a:r>
              <a:rPr lang="en-US" dirty="0"/>
              <a:t>Variables</a:t>
            </a:r>
          </a:p>
        </p:txBody>
      </p:sp>
      <p:sp>
        <p:nvSpPr>
          <p:cNvPr id="3" name="Text Placeholder 2">
            <a:extLst>
              <a:ext uri="{FF2B5EF4-FFF2-40B4-BE49-F238E27FC236}">
                <a16:creationId xmlns:a16="http://schemas.microsoft.com/office/drawing/2014/main" id="{AFACF139-4DC9-D34C-B230-B040E0D6219C}"/>
              </a:ext>
            </a:extLst>
          </p:cNvPr>
          <p:cNvSpPr>
            <a:spLocks noGrp="1"/>
          </p:cNvSpPr>
          <p:nvPr>
            <p:ph sz="half" idx="1"/>
          </p:nvPr>
        </p:nvSpPr>
        <p:spPr>
          <a:xfrm>
            <a:off x="838200" y="2177456"/>
            <a:ext cx="5097780" cy="3795748"/>
          </a:xfrm>
        </p:spPr>
        <p:txBody>
          <a:bodyPr>
            <a:normAutofit/>
          </a:bodyPr>
          <a:lstStyle/>
          <a:p>
            <a:pPr marL="0" indent="0">
              <a:buNone/>
            </a:pPr>
            <a:r>
              <a:rPr lang="en-US" sz="2400" dirty="0"/>
              <a:t>Definition</a:t>
            </a:r>
          </a:p>
          <a:p>
            <a:pPr marL="457200" lvl="1" indent="0">
              <a:buNone/>
            </a:pPr>
            <a:r>
              <a:rPr lang="en-US" dirty="0"/>
              <a:t>variable “{</a:t>
            </a:r>
            <a:r>
              <a:rPr lang="en-US" dirty="0" err="1"/>
              <a:t>variable_name</a:t>
            </a:r>
            <a:r>
              <a:rPr lang="en-US" dirty="0"/>
              <a:t>}” { …}</a:t>
            </a:r>
          </a:p>
          <a:p>
            <a:pPr marL="0" indent="0">
              <a:buNone/>
            </a:pPr>
            <a:r>
              <a:rPr lang="en-US" sz="2400" dirty="0"/>
              <a:t>Declaration</a:t>
            </a:r>
          </a:p>
          <a:p>
            <a:pPr marL="457200" lvl="1" indent="0">
              <a:buNone/>
            </a:pPr>
            <a:r>
              <a:rPr lang="en-US" dirty="0" err="1"/>
              <a:t>terraform.tfvars</a:t>
            </a:r>
            <a:endParaRPr lang="en-US" dirty="0"/>
          </a:p>
          <a:p>
            <a:pPr marL="457200" lvl="1" indent="0">
              <a:buNone/>
            </a:pPr>
            <a:r>
              <a:rPr lang="en-US" dirty="0"/>
              <a:t>Prompt</a:t>
            </a:r>
          </a:p>
          <a:p>
            <a:pPr marL="457200" lvl="1" indent="0">
              <a:buNone/>
            </a:pPr>
            <a:r>
              <a:rPr lang="en-US" dirty="0"/>
              <a:t>Command line</a:t>
            </a:r>
          </a:p>
          <a:p>
            <a:pPr marL="0" indent="0">
              <a:buNone/>
            </a:pPr>
            <a:r>
              <a:rPr lang="en-US" sz="2400" dirty="0"/>
              <a:t>Usage</a:t>
            </a:r>
          </a:p>
          <a:p>
            <a:pPr marL="457200" lvl="1" indent="0">
              <a:buNone/>
            </a:pPr>
            <a:r>
              <a:rPr lang="en-US" dirty="0"/>
              <a:t>var.{</a:t>
            </a:r>
            <a:r>
              <a:rPr lang="en-US" dirty="0" err="1"/>
              <a:t>variable_name</a:t>
            </a:r>
            <a:r>
              <a:rPr lang="en-US" dirty="0"/>
              <a:t>}</a:t>
            </a:r>
          </a:p>
        </p:txBody>
      </p:sp>
      <p:sp>
        <p:nvSpPr>
          <p:cNvPr id="5" name="Content Placeholder 4">
            <a:extLst>
              <a:ext uri="{FF2B5EF4-FFF2-40B4-BE49-F238E27FC236}">
                <a16:creationId xmlns:a16="http://schemas.microsoft.com/office/drawing/2014/main" id="{F7744922-42D2-C74C-8A23-B77868E33821}"/>
              </a:ext>
            </a:extLst>
          </p:cNvPr>
          <p:cNvSpPr>
            <a:spLocks noGrp="1"/>
          </p:cNvSpPr>
          <p:nvPr>
            <p:ph sz="half" idx="2"/>
          </p:nvPr>
        </p:nvSpPr>
        <p:spPr>
          <a:xfrm>
            <a:off x="6256020" y="2177456"/>
            <a:ext cx="5097780" cy="3795748"/>
          </a:xfrm>
        </p:spPr>
        <p:txBody>
          <a:bodyPr>
            <a:normAutofit/>
          </a:bodyPr>
          <a:lstStyle/>
          <a:p>
            <a:pPr marL="0" indent="0">
              <a:buNone/>
            </a:pPr>
            <a:r>
              <a:rPr lang="en-US" sz="2400" dirty="0"/>
              <a:t>What</a:t>
            </a:r>
          </a:p>
          <a:p>
            <a:pPr marL="457200" lvl="1" indent="0">
              <a:buNone/>
            </a:pPr>
            <a:r>
              <a:rPr lang="en-US" dirty="0"/>
              <a:t>tokens, passwords, connection strings, certificates, encryption keys, etc.</a:t>
            </a:r>
          </a:p>
          <a:p>
            <a:pPr marL="0" indent="0">
              <a:buNone/>
            </a:pPr>
            <a:r>
              <a:rPr lang="en-US" sz="2400" dirty="0"/>
              <a:t>Where</a:t>
            </a:r>
          </a:p>
          <a:p>
            <a:pPr marL="457200" lvl="1" indent="0">
              <a:buNone/>
            </a:pPr>
            <a:r>
              <a:rPr lang="en-US" dirty="0"/>
              <a:t>AWS Secrets Manager, </a:t>
            </a:r>
            <a:r>
              <a:rPr lang="en-US" b="1" dirty="0"/>
              <a:t>Azure Key Vault</a:t>
            </a:r>
            <a:r>
              <a:rPr lang="en-US" dirty="0"/>
              <a:t>, </a:t>
            </a:r>
            <a:r>
              <a:rPr lang="en-US" dirty="0" err="1"/>
              <a:t>HashiCorp</a:t>
            </a:r>
            <a:r>
              <a:rPr lang="en-US" dirty="0"/>
              <a:t> Vault, Google Secret Manager</a:t>
            </a:r>
          </a:p>
          <a:p>
            <a:pPr marL="0" indent="0">
              <a:buNone/>
            </a:pPr>
            <a:r>
              <a:rPr lang="en-US" sz="2400" dirty="0"/>
              <a:t>Usage</a:t>
            </a:r>
          </a:p>
          <a:p>
            <a:pPr marL="457200" lvl="1" indent="0">
              <a:buNone/>
            </a:pPr>
            <a:r>
              <a:rPr lang="en-US" sz="2000" dirty="0"/>
              <a:t>Data source</a:t>
            </a:r>
          </a:p>
        </p:txBody>
      </p:sp>
      <p:sp>
        <p:nvSpPr>
          <p:cNvPr id="7" name="Title 1">
            <a:extLst>
              <a:ext uri="{FF2B5EF4-FFF2-40B4-BE49-F238E27FC236}">
                <a16:creationId xmlns:a16="http://schemas.microsoft.com/office/drawing/2014/main" id="{4E0B7858-C36A-244E-AAC4-7CC2B14A9360}"/>
              </a:ext>
            </a:extLst>
          </p:cNvPr>
          <p:cNvSpPr txBox="1">
            <a:spLocks/>
          </p:cNvSpPr>
          <p:nvPr/>
        </p:nvSpPr>
        <p:spPr>
          <a:xfrm>
            <a:off x="6256020" y="668377"/>
            <a:ext cx="50977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Secrets</a:t>
            </a:r>
          </a:p>
        </p:txBody>
      </p:sp>
    </p:spTree>
    <p:extLst>
      <p:ext uri="{BB962C8B-B14F-4D97-AF65-F5344CB8AC3E}">
        <p14:creationId xmlns:p14="http://schemas.microsoft.com/office/powerpoint/2010/main" val="236689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32F4CE-1E1B-4212-9CF5-B24D48536C04}"/>
              </a:ext>
            </a:extLst>
          </p:cNvPr>
          <p:cNvPicPr>
            <a:picLocks noChangeAspect="1"/>
          </p:cNvPicPr>
          <p:nvPr/>
        </p:nvPicPr>
        <p:blipFill rotWithShape="1">
          <a:blip r:embed="rId2"/>
          <a:srcRect b="20495"/>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807763-A886-0F42-A442-090399106C9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Helpers</a:t>
            </a:r>
            <a:endParaRPr lang="en-US" dirty="0"/>
          </a:p>
        </p:txBody>
      </p:sp>
      <p:graphicFrame>
        <p:nvGraphicFramePr>
          <p:cNvPr id="8" name="Text Placeholder 2">
            <a:extLst>
              <a:ext uri="{FF2B5EF4-FFF2-40B4-BE49-F238E27FC236}">
                <a16:creationId xmlns:a16="http://schemas.microsoft.com/office/drawing/2014/main" id="{8CBA3A91-51F2-4650-ADA9-95A05BD47843}"/>
              </a:ext>
            </a:extLst>
          </p:cNvPr>
          <p:cNvGraphicFramePr/>
          <p:nvPr>
            <p:extLst>
              <p:ext uri="{D42A27DB-BD31-4B8C-83A1-F6EECF244321}">
                <p14:modId xmlns:p14="http://schemas.microsoft.com/office/powerpoint/2010/main" val="3150115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134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graphicEl>
                                              <a:dgm id="{53614A8E-41E3-4B96-B3D2-0F736BDB3B39}"/>
                                            </p:graphicEl>
                                          </p:spTgt>
                                        </p:tgtEl>
                                        <p:attrNameLst>
                                          <p:attrName>style.visibility</p:attrName>
                                        </p:attrNameLst>
                                      </p:cBhvr>
                                      <p:to>
                                        <p:strVal val="visible"/>
                                      </p:to>
                                    </p:set>
                                    <p:animEffect transition="in" filter="dissolve">
                                      <p:cBhvr>
                                        <p:cTn id="7" dur="500"/>
                                        <p:tgtEl>
                                          <p:spTgt spid="8">
                                            <p:graphicEl>
                                              <a:dgm id="{53614A8E-41E3-4B96-B3D2-0F736BDB3B39}"/>
                                            </p:graphic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graphicEl>
                                              <a:dgm id="{E3AE2A59-5040-4B11-BF7D-B06F6183E664}"/>
                                            </p:graphicEl>
                                          </p:spTgt>
                                        </p:tgtEl>
                                        <p:attrNameLst>
                                          <p:attrName>style.visibility</p:attrName>
                                        </p:attrNameLst>
                                      </p:cBhvr>
                                      <p:to>
                                        <p:strVal val="visible"/>
                                      </p:to>
                                    </p:set>
                                    <p:animEffect transition="in" filter="dissolve">
                                      <p:cBhvr>
                                        <p:cTn id="10" dur="500"/>
                                        <p:tgtEl>
                                          <p:spTgt spid="8">
                                            <p:graphicEl>
                                              <a:dgm id="{E3AE2A59-5040-4B11-BF7D-B06F6183E664}"/>
                                            </p:graphic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graphicEl>
                                              <a:dgm id="{504D694E-AB5F-4FDB-AA43-C95A0F0A74C7}"/>
                                            </p:graphicEl>
                                          </p:spTgt>
                                        </p:tgtEl>
                                        <p:attrNameLst>
                                          <p:attrName>style.visibility</p:attrName>
                                        </p:attrNameLst>
                                      </p:cBhvr>
                                      <p:to>
                                        <p:strVal val="visible"/>
                                      </p:to>
                                    </p:set>
                                    <p:animEffect transition="in" filter="dissolve">
                                      <p:cBhvr>
                                        <p:cTn id="13" dur="500"/>
                                        <p:tgtEl>
                                          <p:spTgt spid="8">
                                            <p:graphicEl>
                                              <a:dgm id="{504D694E-AB5F-4FDB-AA43-C95A0F0A74C7}"/>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graphicEl>
                                              <a:dgm id="{809333AD-1C65-43F4-8C00-1161D377DEA7}"/>
                                            </p:graphicEl>
                                          </p:spTgt>
                                        </p:tgtEl>
                                        <p:attrNameLst>
                                          <p:attrName>style.visibility</p:attrName>
                                        </p:attrNameLst>
                                      </p:cBhvr>
                                      <p:to>
                                        <p:strVal val="visible"/>
                                      </p:to>
                                    </p:set>
                                    <p:animEffect transition="in" filter="dissolve">
                                      <p:cBhvr>
                                        <p:cTn id="18" dur="500"/>
                                        <p:tgtEl>
                                          <p:spTgt spid="8">
                                            <p:graphicEl>
                                              <a:dgm id="{809333AD-1C65-43F4-8C00-1161D377DEA7}"/>
                                            </p:graphic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graphicEl>
                                              <a:dgm id="{3EDD29BE-30D4-4C78-8C72-FA378E28D462}"/>
                                            </p:graphicEl>
                                          </p:spTgt>
                                        </p:tgtEl>
                                        <p:attrNameLst>
                                          <p:attrName>style.visibility</p:attrName>
                                        </p:attrNameLst>
                                      </p:cBhvr>
                                      <p:to>
                                        <p:strVal val="visible"/>
                                      </p:to>
                                    </p:set>
                                    <p:animEffect transition="in" filter="dissolve">
                                      <p:cBhvr>
                                        <p:cTn id="21" dur="500"/>
                                        <p:tgtEl>
                                          <p:spTgt spid="8">
                                            <p:graphicEl>
                                              <a:dgm id="{3EDD29BE-30D4-4C78-8C72-FA378E28D462}"/>
                                            </p:graphic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8">
                                            <p:graphicEl>
                                              <a:dgm id="{72FFC55E-E125-4DA2-A5DA-D1EDF57ABB59}"/>
                                            </p:graphicEl>
                                          </p:spTgt>
                                        </p:tgtEl>
                                        <p:attrNameLst>
                                          <p:attrName>style.visibility</p:attrName>
                                        </p:attrNameLst>
                                      </p:cBhvr>
                                      <p:to>
                                        <p:strVal val="visible"/>
                                      </p:to>
                                    </p:set>
                                    <p:animEffect transition="in" filter="dissolve">
                                      <p:cBhvr>
                                        <p:cTn id="24" dur="500"/>
                                        <p:tgtEl>
                                          <p:spTgt spid="8">
                                            <p:graphicEl>
                                              <a:dgm id="{72FFC55E-E125-4DA2-A5DA-D1EDF57ABB5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3414F-692D-413F-906C-BC18E37868A4}"/>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Demo 3 </a:t>
            </a:r>
          </a:p>
        </p:txBody>
      </p:sp>
      <p:sp>
        <p:nvSpPr>
          <p:cNvPr id="3" name="Text Placeholder 2">
            <a:extLst>
              <a:ext uri="{FF2B5EF4-FFF2-40B4-BE49-F238E27FC236}">
                <a16:creationId xmlns:a16="http://schemas.microsoft.com/office/drawing/2014/main" id="{A656097E-C92E-B849-AD37-BF0495AA6297}"/>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sz="2400" kern="1200">
              <a:solidFill>
                <a:schemeClr val="accent1">
                  <a:lumMod val="60000"/>
                  <a:lumOff val="40000"/>
                </a:schemeClr>
              </a:solidFill>
              <a:latin typeface="+mn-lt"/>
              <a:ea typeface="+mn-ea"/>
              <a:cs typeface="+mn-cs"/>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370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9065024-6DD2-404A-A8E8-0FC340C8598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lnSpc>
                <a:spcPct val="90000"/>
              </a:lnSpc>
            </a:pPr>
            <a:r>
              <a:rPr lang="en-US" sz="4800" kern="1200">
                <a:solidFill>
                  <a:srgbClr val="FFFFFF"/>
                </a:solidFill>
                <a:latin typeface="+mj-lt"/>
                <a:ea typeface="+mj-ea"/>
                <a:cs typeface="+mj-cs"/>
              </a:rPr>
              <a:t>Abstraction</a:t>
            </a:r>
            <a:br>
              <a:rPr lang="en-US" sz="4800" kern="1200">
                <a:solidFill>
                  <a:srgbClr val="FFFFFF"/>
                </a:solidFill>
                <a:latin typeface="+mj-lt"/>
                <a:ea typeface="+mj-ea"/>
                <a:cs typeface="+mj-cs"/>
              </a:rPr>
            </a:br>
            <a:r>
              <a:rPr lang="en-US" sz="4800" kern="1200">
                <a:solidFill>
                  <a:srgbClr val="FFFFFF"/>
                </a:solidFill>
                <a:latin typeface="+mj-lt"/>
                <a:ea typeface="+mj-ea"/>
                <a:cs typeface="+mj-cs"/>
              </a:rPr>
              <a:t>Modules</a:t>
            </a:r>
          </a:p>
        </p:txBody>
      </p:sp>
      <p:sp>
        <p:nvSpPr>
          <p:cNvPr id="5" name="Text Placeholder 4">
            <a:extLst>
              <a:ext uri="{FF2B5EF4-FFF2-40B4-BE49-F238E27FC236}">
                <a16:creationId xmlns:a16="http://schemas.microsoft.com/office/drawing/2014/main" id="{D035DA0D-FD3E-964B-90B0-9FFF599FFCDA}"/>
              </a:ext>
            </a:extLst>
          </p:cNvPr>
          <p:cNvSpPr>
            <a:spLocks noGrp="1"/>
          </p:cNvSpPr>
          <p:nvPr>
            <p:ph type="body" sz="quarter" idx="10"/>
          </p:nvPr>
        </p:nvSpPr>
        <p:spPr>
          <a:xfrm>
            <a:off x="674237" y="4170501"/>
            <a:ext cx="3657600" cy="1525597"/>
          </a:xfrm>
        </p:spPr>
        <p:txBody>
          <a:bodyPr vert="horz" lIns="91440" tIns="45720" rIns="91440" bIns="45720" rtlCol="0">
            <a:normAutofit/>
          </a:bodyPr>
          <a:lstStyle/>
          <a:p>
            <a:pPr algn="ctr"/>
            <a:endParaRPr lang="en-US" kern="1200" dirty="0">
              <a:solidFill>
                <a:srgbClr val="FFFFFF"/>
              </a:solidFill>
              <a:latin typeface="+mn-lt"/>
              <a:ea typeface="+mn-ea"/>
              <a:cs typeface="+mn-cs"/>
            </a:endParaRP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Placeholder 5">
            <a:extLst>
              <a:ext uri="{FF2B5EF4-FFF2-40B4-BE49-F238E27FC236}">
                <a16:creationId xmlns:a16="http://schemas.microsoft.com/office/drawing/2014/main" id="{BCB361A1-D4B0-6649-BAD8-D57DC6371D1E}"/>
              </a:ext>
            </a:extLst>
          </p:cNvPr>
          <p:cNvPicPr>
            <a:picLocks noGrp="1" noChangeAspect="1"/>
          </p:cNvPicPr>
          <p:nvPr>
            <p:ph type="pic" sz="quarter" idx="11"/>
          </p:nvPr>
        </p:nvPicPr>
        <p:blipFill>
          <a:blip r:embed="rId3"/>
          <a:srcRect l="8855" r="8855"/>
          <a:stretch>
            <a:fillRect/>
          </a:stretch>
        </p:blipFill>
        <p:spPr>
          <a:xfrm>
            <a:off x="5204390" y="492573"/>
            <a:ext cx="6452409" cy="5880796"/>
          </a:xfrm>
          <a:prstGeom prst="rect">
            <a:avLst/>
          </a:prstGeom>
        </p:spPr>
      </p:pic>
    </p:spTree>
    <p:extLst>
      <p:ext uri="{BB962C8B-B14F-4D97-AF65-F5344CB8AC3E}">
        <p14:creationId xmlns:p14="http://schemas.microsoft.com/office/powerpoint/2010/main" val="322697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DACF0E-CA0D-442E-A4AB-6C14385E2C8E}"/>
              </a:ext>
            </a:extLst>
          </p:cNvPr>
          <p:cNvPicPr>
            <a:picLocks noChangeAspect="1"/>
          </p:cNvPicPr>
          <p:nvPr/>
        </p:nvPicPr>
        <p:blipFill rotWithShape="1">
          <a:blip r:embed="rId3"/>
          <a:srcRect b="15730"/>
          <a:stretch/>
        </p:blipFill>
        <p:spPr>
          <a:xfrm>
            <a:off x="20" y="10"/>
            <a:ext cx="12191980" cy="6857990"/>
          </a:xfrm>
          <a:prstGeom prst="rect">
            <a:avLst/>
          </a:prstGeom>
        </p:spPr>
      </p:pic>
    </p:spTree>
    <p:extLst>
      <p:ext uri="{BB962C8B-B14F-4D97-AF65-F5344CB8AC3E}">
        <p14:creationId xmlns:p14="http://schemas.microsoft.com/office/powerpoint/2010/main" val="92989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7B2EB1-674E-7844-A6F8-3F330F8EAF8B}"/>
              </a:ext>
            </a:extLst>
          </p:cNvPr>
          <p:cNvSpPr>
            <a:spLocks noGrp="1"/>
          </p:cNvSpPr>
          <p:nvPr>
            <p:ph type="title"/>
          </p:nvPr>
        </p:nvSpPr>
        <p:spPr/>
        <p:txBody>
          <a:bodyPr/>
          <a:lstStyle/>
          <a:p>
            <a:r>
              <a:rPr lang="en-US" dirty="0"/>
              <a:t>What’s Next</a:t>
            </a:r>
          </a:p>
        </p:txBody>
      </p:sp>
      <p:sp>
        <p:nvSpPr>
          <p:cNvPr id="5" name="Text Placeholder 4">
            <a:extLst>
              <a:ext uri="{FF2B5EF4-FFF2-40B4-BE49-F238E27FC236}">
                <a16:creationId xmlns:a16="http://schemas.microsoft.com/office/drawing/2014/main" id="{60D1C545-D66C-AC4B-A06F-2494931A901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78144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2F018-86A4-4648-9F96-70B909C7101D}"/>
              </a:ext>
            </a:extLst>
          </p:cNvPr>
          <p:cNvSpPr>
            <a:spLocks noGrp="1"/>
          </p:cNvSpPr>
          <p:nvPr>
            <p:ph type="title"/>
          </p:nvPr>
        </p:nvSpPr>
        <p:spPr>
          <a:xfrm>
            <a:off x="838200" y="365125"/>
            <a:ext cx="10515600" cy="1325563"/>
          </a:xfrm>
        </p:spPr>
        <p:txBody>
          <a:bodyPr>
            <a:normAutofit/>
          </a:bodyPr>
          <a:lstStyle/>
          <a:p>
            <a:r>
              <a:rPr lang="en-US"/>
              <a:t>Terraform Future</a:t>
            </a:r>
          </a:p>
        </p:txBody>
      </p:sp>
      <p:graphicFrame>
        <p:nvGraphicFramePr>
          <p:cNvPr id="5" name="Content Placeholder 2">
            <a:extLst>
              <a:ext uri="{FF2B5EF4-FFF2-40B4-BE49-F238E27FC236}">
                <a16:creationId xmlns:a16="http://schemas.microsoft.com/office/drawing/2014/main" id="{C770DFAC-CB06-4B1E-B43C-CC55E7ABE3C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406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D5DA6D-C0DC-4E75-A251-5BE6E163BE96}"/>
              </a:ext>
            </a:extLst>
          </p:cNvPr>
          <p:cNvSpPr/>
          <p:nvPr/>
        </p:nvSpPr>
        <p:spPr bwMode="auto">
          <a:xfrm>
            <a:off x="-22515417" y="6181400"/>
            <a:ext cx="1499403" cy="511991"/>
          </a:xfrm>
          <a:prstGeom prst="rect">
            <a:avLst/>
          </a:prstGeom>
          <a:solidFill>
            <a:schemeClr val="bg2"/>
          </a:solidFill>
          <a:ln w="19050" cap="flat">
            <a:solidFill>
              <a:schemeClr val="accent1"/>
            </a:solid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87">
              <a:defRPr/>
            </a:pPr>
            <a:endParaRPr lang="en-US" sz="3200" err="1">
              <a:solidFill>
                <a:srgbClr val="1A1A1A"/>
              </a:solidFill>
              <a:latin typeface="Segoe UI"/>
            </a:endParaRPr>
          </a:p>
        </p:txBody>
      </p:sp>
      <p:sp>
        <p:nvSpPr>
          <p:cNvPr id="19" name="Rectangle 18">
            <a:extLst>
              <a:ext uri="{FF2B5EF4-FFF2-40B4-BE49-F238E27FC236}">
                <a16:creationId xmlns:a16="http://schemas.microsoft.com/office/drawing/2014/main" id="{6E5435F4-6CF9-4E15-8B31-BBE2EE7D5ECF}"/>
              </a:ext>
            </a:extLst>
          </p:cNvPr>
          <p:cNvSpPr/>
          <p:nvPr/>
        </p:nvSpPr>
        <p:spPr bwMode="auto">
          <a:xfrm>
            <a:off x="5345791" y="6163073"/>
            <a:ext cx="1499403" cy="511991"/>
          </a:xfrm>
          <a:prstGeom prst="rect">
            <a:avLst/>
          </a:prstGeom>
          <a:solidFill>
            <a:schemeClr val="bg1"/>
          </a:solidFill>
          <a:ln w="28575" cap="flat">
            <a:solidFill>
              <a:schemeClr val="tx1"/>
            </a:solid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87">
              <a:defRPr/>
            </a:pPr>
            <a:endParaRPr lang="en-US" sz="3200" err="1">
              <a:solidFill>
                <a:srgbClr val="1A1A1A"/>
              </a:solidFill>
              <a:latin typeface="Segoe UI"/>
            </a:endParaRPr>
          </a:p>
        </p:txBody>
      </p:sp>
      <p:sp>
        <p:nvSpPr>
          <p:cNvPr id="16" name="TextBox 15">
            <a:extLst>
              <a:ext uri="{FF2B5EF4-FFF2-40B4-BE49-F238E27FC236}">
                <a16:creationId xmlns:a16="http://schemas.microsoft.com/office/drawing/2014/main" id="{51AE5F3A-F24C-4198-ACDB-48900D0B959A}"/>
              </a:ext>
            </a:extLst>
          </p:cNvPr>
          <p:cNvSpPr txBox="1"/>
          <p:nvPr/>
        </p:nvSpPr>
        <p:spPr>
          <a:xfrm>
            <a:off x="-22182496" y="6191175"/>
            <a:ext cx="833563" cy="492443"/>
          </a:xfrm>
          <a:prstGeom prst="rect">
            <a:avLst/>
          </a:prstGeom>
          <a:noFill/>
        </p:spPr>
        <p:txBody>
          <a:bodyPr wrap="none" lIns="0" tIns="0" rIns="0" bIns="0" rtlCol="0" anchor="ctr">
            <a:spAutoFit/>
          </a:bodyPr>
          <a:lstStyle/>
          <a:p>
            <a:pPr algn="ctr" defTabSz="914287">
              <a:defRPr/>
            </a:pPr>
            <a:r>
              <a:rPr lang="en-US" sz="3200" b="1">
                <a:gradFill>
                  <a:gsLst>
                    <a:gs pos="2917">
                      <a:srgbClr val="0078D4"/>
                    </a:gs>
                    <a:gs pos="100000">
                      <a:srgbClr val="0078D4"/>
                    </a:gs>
                  </a:gsLst>
                  <a:lin ang="5400000" scaled="0"/>
                </a:gradFill>
                <a:latin typeface="Segoe UI"/>
              </a:rPr>
              <a:t>2014</a:t>
            </a:r>
          </a:p>
        </p:txBody>
      </p:sp>
      <p:sp>
        <p:nvSpPr>
          <p:cNvPr id="17" name="TextBox 16">
            <a:extLst>
              <a:ext uri="{FF2B5EF4-FFF2-40B4-BE49-F238E27FC236}">
                <a16:creationId xmlns:a16="http://schemas.microsoft.com/office/drawing/2014/main" id="{FC0F3273-D2A8-4040-B474-270EF3CAFDE2}"/>
              </a:ext>
            </a:extLst>
          </p:cNvPr>
          <p:cNvSpPr txBox="1"/>
          <p:nvPr/>
        </p:nvSpPr>
        <p:spPr>
          <a:xfrm>
            <a:off x="5678712" y="6172849"/>
            <a:ext cx="833563" cy="492443"/>
          </a:xfrm>
          <a:prstGeom prst="rect">
            <a:avLst/>
          </a:prstGeom>
          <a:noFill/>
        </p:spPr>
        <p:txBody>
          <a:bodyPr wrap="none" lIns="0" tIns="0" rIns="0" bIns="0" rtlCol="0" anchor="ctr">
            <a:spAutoFit/>
          </a:bodyPr>
          <a:lstStyle/>
          <a:p>
            <a:pPr algn="ctr" defTabSz="914287">
              <a:defRPr/>
            </a:pPr>
            <a:r>
              <a:rPr lang="en-US" sz="3200" b="1">
                <a:gradFill>
                  <a:gsLst>
                    <a:gs pos="2917">
                      <a:srgbClr val="0078D4"/>
                    </a:gs>
                    <a:gs pos="100000">
                      <a:srgbClr val="0078D4"/>
                    </a:gs>
                  </a:gsLst>
                  <a:lin ang="5400000" scaled="0"/>
                </a:gradFill>
                <a:latin typeface="Segoe UI"/>
              </a:rPr>
              <a:t>2018</a:t>
            </a:r>
          </a:p>
        </p:txBody>
      </p:sp>
      <p:sp>
        <p:nvSpPr>
          <p:cNvPr id="30" name="TextBox 29">
            <a:extLst>
              <a:ext uri="{FF2B5EF4-FFF2-40B4-BE49-F238E27FC236}">
                <a16:creationId xmlns:a16="http://schemas.microsoft.com/office/drawing/2014/main" id="{18C5AB3E-C3F8-44BB-A4E3-51E4DE6A6C4E}"/>
              </a:ext>
            </a:extLst>
          </p:cNvPr>
          <p:cNvSpPr txBox="1"/>
          <p:nvPr/>
        </p:nvSpPr>
        <p:spPr>
          <a:xfrm>
            <a:off x="13543516" y="9016339"/>
            <a:ext cx="1071185" cy="328109"/>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14287">
              <a:defRPr/>
            </a:pPr>
            <a:r>
              <a:rPr lang="en-US" sz="2000">
                <a:gradFill>
                  <a:gsLst>
                    <a:gs pos="2917">
                      <a:srgbClr val="0078D4"/>
                    </a:gs>
                    <a:gs pos="100000">
                      <a:srgbClr val="0078D4"/>
                    </a:gs>
                  </a:gsLst>
                  <a:lin ang="5400000" scaled="0"/>
                </a:gradFill>
                <a:latin typeface="Segoe UI"/>
              </a:rPr>
              <a:t>2015</a:t>
            </a:r>
          </a:p>
        </p:txBody>
      </p:sp>
      <p:sp>
        <p:nvSpPr>
          <p:cNvPr id="31" name="TextBox 30">
            <a:extLst>
              <a:ext uri="{FF2B5EF4-FFF2-40B4-BE49-F238E27FC236}">
                <a16:creationId xmlns:a16="http://schemas.microsoft.com/office/drawing/2014/main" id="{54A997A7-FFCD-421B-82DC-317DD3286D6F}"/>
              </a:ext>
            </a:extLst>
          </p:cNvPr>
          <p:cNvSpPr txBox="1"/>
          <p:nvPr/>
        </p:nvSpPr>
        <p:spPr>
          <a:xfrm>
            <a:off x="15768761" y="9006956"/>
            <a:ext cx="1071185" cy="351056"/>
          </a:xfrm>
          <a:prstGeom prst="roundRect">
            <a:avLst>
              <a:gd name="adj" fmla="val 27323"/>
            </a:avLst>
          </a:prstGeom>
          <a:solidFill>
            <a:schemeClr val="bg1"/>
          </a:solidFill>
        </p:spPr>
        <p:txBody>
          <a:bodyPr wrap="square" lIns="0" tIns="0" rIns="0" bIns="0" rtlCol="0" anchor="ctr">
            <a:noAutofit/>
          </a:bodyPr>
          <a:lstStyle/>
          <a:p>
            <a:pPr algn="ctr" defTabSz="914287">
              <a:defRPr/>
            </a:pPr>
            <a:r>
              <a:rPr lang="en-US" sz="2000" b="1">
                <a:gradFill>
                  <a:gsLst>
                    <a:gs pos="2917">
                      <a:srgbClr val="0078D4"/>
                    </a:gs>
                    <a:gs pos="100000">
                      <a:srgbClr val="0078D4"/>
                    </a:gs>
                  </a:gsLst>
                  <a:lin ang="5400000" scaled="0"/>
                </a:gradFill>
                <a:latin typeface="Segoe UI"/>
              </a:rPr>
              <a:t>2016</a:t>
            </a:r>
          </a:p>
        </p:txBody>
      </p:sp>
      <p:sp>
        <p:nvSpPr>
          <p:cNvPr id="32" name="TextBox 31">
            <a:extLst>
              <a:ext uri="{FF2B5EF4-FFF2-40B4-BE49-F238E27FC236}">
                <a16:creationId xmlns:a16="http://schemas.microsoft.com/office/drawing/2014/main" id="{D7D17EC4-E4C5-48D8-9E32-68CBE894392A}"/>
              </a:ext>
            </a:extLst>
          </p:cNvPr>
          <p:cNvSpPr txBox="1"/>
          <p:nvPr/>
        </p:nvSpPr>
        <p:spPr>
          <a:xfrm>
            <a:off x="17986342" y="8997579"/>
            <a:ext cx="1101554" cy="373996"/>
          </a:xfrm>
          <a:prstGeom prst="roundRect">
            <a:avLst>
              <a:gd name="adj" fmla="val 31973"/>
            </a:avLst>
          </a:prstGeom>
          <a:solidFill>
            <a:schemeClr val="bg1"/>
          </a:solidFill>
        </p:spPr>
        <p:txBody>
          <a:bodyPr wrap="square" lIns="0" tIns="0" rIns="0" bIns="0" rtlCol="0" anchor="ctr">
            <a:noAutofit/>
          </a:bodyPr>
          <a:lstStyle/>
          <a:p>
            <a:pPr algn="ctr" defTabSz="914287">
              <a:defRPr/>
            </a:pPr>
            <a:r>
              <a:rPr lang="en-US" sz="2000" b="1">
                <a:gradFill>
                  <a:gsLst>
                    <a:gs pos="2917">
                      <a:srgbClr val="0078D4"/>
                    </a:gs>
                    <a:gs pos="100000">
                      <a:srgbClr val="0078D4"/>
                    </a:gs>
                  </a:gsLst>
                  <a:lin ang="5400000" scaled="0"/>
                </a:gradFill>
                <a:latin typeface="Segoe UI"/>
              </a:rPr>
              <a:t>2017</a:t>
            </a:r>
          </a:p>
        </p:txBody>
      </p:sp>
      <p:pic>
        <p:nvPicPr>
          <p:cNvPr id="3" name="Picture 2">
            <a:extLst>
              <a:ext uri="{FF2B5EF4-FFF2-40B4-BE49-F238E27FC236}">
                <a16:creationId xmlns:a16="http://schemas.microsoft.com/office/drawing/2014/main" id="{F1468A11-29FC-4885-9931-B4456E722971}"/>
              </a:ext>
            </a:extLst>
          </p:cNvPr>
          <p:cNvPicPr>
            <a:picLocks noChangeAspect="1"/>
          </p:cNvPicPr>
          <p:nvPr/>
        </p:nvPicPr>
        <p:blipFill rotWithShape="1">
          <a:blip r:embed="rId3"/>
          <a:srcRect l="23815" t="31218" b="2050"/>
          <a:stretch/>
        </p:blipFill>
        <p:spPr>
          <a:xfrm>
            <a:off x="865" y="486"/>
            <a:ext cx="12186403" cy="6006248"/>
          </a:xfrm>
          <a:prstGeom prst="rect">
            <a:avLst/>
          </a:prstGeom>
        </p:spPr>
      </p:pic>
      <p:sp>
        <p:nvSpPr>
          <p:cNvPr id="5" name="Rectangle 4">
            <a:extLst>
              <a:ext uri="{FF2B5EF4-FFF2-40B4-BE49-F238E27FC236}">
                <a16:creationId xmlns:a16="http://schemas.microsoft.com/office/drawing/2014/main" id="{CD53E917-664D-4D77-8D75-3A5CEA80BA46}"/>
              </a:ext>
            </a:extLst>
          </p:cNvPr>
          <p:cNvSpPr/>
          <p:nvPr/>
        </p:nvSpPr>
        <p:spPr bwMode="auto">
          <a:xfrm>
            <a:off x="1613537" y="487"/>
            <a:ext cx="10577599" cy="6006248"/>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390"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1FA052F2-5247-4F7D-AE66-E5058F1E8054}"/>
              </a:ext>
            </a:extLst>
          </p:cNvPr>
          <p:cNvSpPr/>
          <p:nvPr/>
        </p:nvSpPr>
        <p:spPr>
          <a:xfrm>
            <a:off x="6566709" y="1564934"/>
            <a:ext cx="4780871" cy="2112886"/>
          </a:xfrm>
          <a:prstGeom prst="rect">
            <a:avLst/>
          </a:prstGeom>
        </p:spPr>
        <p:txBody>
          <a:bodyPr wrap="square">
            <a:spAutoFit/>
          </a:bodyPr>
          <a:lstStyle/>
          <a:p>
            <a:pPr marL="114290" indent="-114290" defTabSz="914287">
              <a:defRPr/>
            </a:pPr>
            <a:r>
              <a:rPr lang="en-US" sz="2400">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14287">
              <a:defRPr/>
            </a:pPr>
            <a:br>
              <a:rPr lang="en-US" sz="2400">
                <a:gradFill>
                  <a:gsLst>
                    <a:gs pos="2917">
                      <a:srgbClr val="FFFFFF"/>
                    </a:gs>
                    <a:gs pos="100000">
                      <a:srgbClr val="FFFFFF"/>
                    </a:gs>
                  </a:gsLst>
                  <a:lin ang="5400000" scaled="0"/>
                </a:gradFill>
                <a:latin typeface="Segoe UI"/>
              </a:rPr>
            </a:br>
            <a:r>
              <a:rPr lang="en-US" sz="1765">
                <a:gradFill>
                  <a:gsLst>
                    <a:gs pos="2917">
                      <a:srgbClr val="FFFFFF"/>
                    </a:gs>
                    <a:gs pos="100000">
                      <a:srgbClr val="FFFFFF"/>
                    </a:gs>
                  </a:gsLst>
                  <a:lin ang="5400000" scaled="0"/>
                </a:gradFill>
                <a:latin typeface="Segoe UI"/>
              </a:rPr>
              <a:t>—Satya Nadella, CEO</a:t>
            </a:r>
            <a:br>
              <a:rPr lang="en-US" sz="1765">
                <a:gradFill>
                  <a:gsLst>
                    <a:gs pos="2917">
                      <a:srgbClr val="FFFFFF"/>
                    </a:gs>
                    <a:gs pos="100000">
                      <a:srgbClr val="FFFFFF"/>
                    </a:gs>
                  </a:gsLst>
                  <a:lin ang="5400000" scaled="0"/>
                </a:gradFill>
                <a:latin typeface="Segoe UI"/>
              </a:rPr>
            </a:br>
            <a:r>
              <a:rPr lang="en-US" sz="1765">
                <a:gradFill>
                  <a:gsLst>
                    <a:gs pos="2917">
                      <a:srgbClr val="FFFFFF"/>
                    </a:gs>
                    <a:gs pos="100000">
                      <a:srgbClr val="FFFFFF"/>
                    </a:gs>
                  </a:gsLst>
                  <a:lin ang="5400000" scaled="0"/>
                </a:gradFill>
                <a:latin typeface="Segoe UI"/>
              </a:rPr>
              <a:t>Microsoft</a:t>
            </a:r>
            <a:endParaRPr lang="en-US" sz="2400">
              <a:gradFill>
                <a:gsLst>
                  <a:gs pos="2917">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92E71F96-CA1B-4155-B408-001B4A619323}"/>
              </a:ext>
            </a:extLst>
          </p:cNvPr>
          <p:cNvSpPr>
            <a:spLocks noGrp="1"/>
          </p:cNvSpPr>
          <p:nvPr>
            <p:ph type="title"/>
          </p:nvPr>
        </p:nvSpPr>
        <p:spPr>
          <a:xfrm>
            <a:off x="455996" y="-407953"/>
            <a:ext cx="11306469" cy="403080"/>
          </a:xfrm>
        </p:spPr>
        <p:txBody>
          <a:bodyPr/>
          <a:lstStyle/>
          <a:p>
            <a:r>
              <a:rPr lang="en-US">
                <a:noFill/>
              </a:rPr>
              <a:t>Satya quote</a:t>
            </a:r>
          </a:p>
        </p:txBody>
      </p:sp>
      <p:pic>
        <p:nvPicPr>
          <p:cNvPr id="15" name="connector">
            <a:extLst>
              <a:ext uri="{FF2B5EF4-FFF2-40B4-BE49-F238E27FC236}">
                <a16:creationId xmlns:a16="http://schemas.microsoft.com/office/drawing/2014/main" id="{8D30BE50-E775-4F5B-8155-392DFFAF3A8E}"/>
              </a:ext>
            </a:extLst>
          </p:cNvPr>
          <p:cNvPicPr>
            <a:picLocks noChangeAspect="1"/>
          </p:cNvPicPr>
          <p:nvPr/>
        </p:nvPicPr>
        <p:blipFill>
          <a:blip r:embed="rId4"/>
          <a:stretch>
            <a:fillRect/>
          </a:stretch>
        </p:blipFill>
        <p:spPr>
          <a:xfrm>
            <a:off x="-4699502" y="6419069"/>
            <a:ext cx="10045293" cy="237731"/>
          </a:xfrm>
          <a:prstGeom prst="rect">
            <a:avLst/>
          </a:prstGeom>
          <a:noFill/>
        </p:spPr>
      </p:pic>
    </p:spTree>
    <p:extLst>
      <p:ext uri="{BB962C8B-B14F-4D97-AF65-F5344CB8AC3E}">
        <p14:creationId xmlns:p14="http://schemas.microsoft.com/office/powerpoint/2010/main" val="328581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06DF050-0D11-4B86-B678-6C072742FC30}"/>
              </a:ext>
            </a:extLst>
          </p:cNvPr>
          <p:cNvPicPr>
            <a:picLocks noChangeAspect="1"/>
          </p:cNvPicPr>
          <p:nvPr/>
        </p:nvPicPr>
        <p:blipFill rotWithShape="1">
          <a:blip r:embed="rId3">
            <a:extLst>
              <a:ext uri="{28A0092B-C50C-407E-A947-70E740481C1C}">
                <a14:useLocalDpi xmlns:a14="http://schemas.microsoft.com/office/drawing/2010/main" val="0"/>
              </a:ext>
            </a:extLst>
          </a:blip>
          <a:srcRect b="19862"/>
          <a:stretch/>
        </p:blipFill>
        <p:spPr>
          <a:xfrm>
            <a:off x="6131795" y="1681896"/>
            <a:ext cx="6097556" cy="4461355"/>
          </a:xfrm>
          <a:prstGeom prst="rect">
            <a:avLst/>
          </a:prstGeom>
        </p:spPr>
      </p:pic>
      <p:pic>
        <p:nvPicPr>
          <p:cNvPr id="13" name="Online Image Placeholder 6" descr="A picture containing screenshot&#10;&#10;Description generated with very high confidence">
            <a:extLst>
              <a:ext uri="{FF2B5EF4-FFF2-40B4-BE49-F238E27FC236}">
                <a16:creationId xmlns:a16="http://schemas.microsoft.com/office/drawing/2014/main" id="{9593C307-4097-4B58-90BC-C95A1DED1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1012" y="861692"/>
            <a:ext cx="7320206" cy="6077152"/>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26425" y="1625413"/>
            <a:ext cx="5138175" cy="2573144"/>
          </a:xfrm>
        </p:spPr>
        <p:txBody>
          <a:bodyPr/>
          <a:lstStyle/>
          <a:p>
            <a:r>
              <a:rPr lang="en-US" sz="2353" dirty="0"/>
              <a:t>Bringing native Azure support for customers using Terraform</a:t>
            </a:r>
          </a:p>
          <a:p>
            <a:pPr marL="336145" indent="-336145">
              <a:spcAft>
                <a:spcPts val="1176"/>
              </a:spcAft>
              <a:buClr>
                <a:schemeClr val="tx1"/>
              </a:buClr>
              <a:buFont typeface="Arial" panose="020B0604020202020204" pitchFamily="34" charset="0"/>
              <a:buChar char="•"/>
            </a:pPr>
            <a:r>
              <a:rPr lang="en-US" sz="1961" dirty="0">
                <a:solidFill>
                  <a:srgbClr val="0078D7"/>
                </a:solidFill>
                <a:hlinkClick r:id="rId5">
                  <a:extLst>
                    <a:ext uri="{A12FA001-AC4F-418D-AE19-62706E023703}">
                      <ahyp:hlinkClr xmlns:ahyp="http://schemas.microsoft.com/office/drawing/2018/hyperlinkcolor" val="tx"/>
                    </a:ext>
                  </a:extLst>
                </a:hlinkClick>
              </a:rPr>
              <a:t>Documentation Hub for Terraform</a:t>
            </a:r>
            <a:endParaRPr lang="en-US" sz="1961" dirty="0">
              <a:solidFill>
                <a:srgbClr val="0078D7"/>
              </a:solidFill>
            </a:endParaRPr>
          </a:p>
          <a:p>
            <a:pPr marL="336145" indent="-336145">
              <a:spcAft>
                <a:spcPts val="1176"/>
              </a:spcAft>
              <a:buClr>
                <a:schemeClr val="tx1"/>
              </a:buClr>
              <a:buFont typeface="Arial" panose="020B0604020202020204" pitchFamily="34" charset="0"/>
              <a:buChar char="•"/>
            </a:pPr>
            <a:r>
              <a:rPr lang="en-US" sz="1961" dirty="0">
                <a:solidFill>
                  <a:srgbClr val="0078D7"/>
                </a:solidFill>
                <a:hlinkClick r:id="rId6">
                  <a:extLst>
                    <a:ext uri="{A12FA001-AC4F-418D-AE19-62706E023703}">
                      <ahyp:hlinkClr xmlns:ahyp="http://schemas.microsoft.com/office/drawing/2018/hyperlinkcolor" val="tx"/>
                    </a:ext>
                  </a:extLst>
                </a:hlinkClick>
              </a:rPr>
              <a:t>Terraform in Azure Cloud Shell</a:t>
            </a:r>
            <a:endParaRPr lang="en-US" sz="1961" dirty="0">
              <a:solidFill>
                <a:srgbClr val="0078D7"/>
              </a:solidFill>
              <a:hlinkClick r:id="" action="ppaction://noaction">
                <a:extLst>
                  <a:ext uri="{A12FA001-AC4F-418D-AE19-62706E023703}">
                    <ahyp:hlinkClr xmlns:ahyp="http://schemas.microsoft.com/office/drawing/2018/hyperlinkcolor" val="tx"/>
                  </a:ext>
                </a:extLst>
              </a:hlinkClick>
            </a:endParaRPr>
          </a:p>
          <a:p>
            <a:pPr marL="336145" indent="-336145">
              <a:spcAft>
                <a:spcPts val="1176"/>
              </a:spcAft>
              <a:buClr>
                <a:schemeClr val="tx1"/>
              </a:buClr>
              <a:buFont typeface="Arial" panose="020B0604020202020204" pitchFamily="34" charset="0"/>
              <a:buChar char="•"/>
            </a:pPr>
            <a:r>
              <a:rPr lang="en-US" sz="1961" dirty="0">
                <a:solidFill>
                  <a:srgbClr val="0078D7"/>
                </a:solidFill>
                <a:hlinkClick r:id="" action="ppaction://noaction">
                  <a:extLst>
                    <a:ext uri="{A12FA001-AC4F-418D-AE19-62706E023703}">
                      <ahyp:hlinkClr xmlns:ahyp="http://schemas.microsoft.com/office/drawing/2018/hyperlinkcolor" val="tx"/>
                    </a:ext>
                  </a:extLst>
                </a:hlinkClick>
              </a:rPr>
              <a:t>Azure Resource Provider</a:t>
            </a:r>
            <a:endParaRPr lang="en-US" sz="1961" dirty="0">
              <a:solidFill>
                <a:srgbClr val="0078D7"/>
              </a:solidFill>
            </a:endParaRPr>
          </a:p>
          <a:p>
            <a:pPr marL="336145" indent="-336145">
              <a:spcAft>
                <a:spcPts val="1176"/>
              </a:spcAft>
              <a:buClr>
                <a:schemeClr val="tx1"/>
              </a:buClr>
              <a:buFont typeface="Arial" panose="020B0604020202020204" pitchFamily="34" charset="0"/>
              <a:buChar char="•"/>
            </a:pPr>
            <a:r>
              <a:rPr lang="en-US" sz="1961" dirty="0">
                <a:solidFill>
                  <a:srgbClr val="0078D7"/>
                </a:solidFill>
                <a:hlinkClick r:id="rId7">
                  <a:extLst>
                    <a:ext uri="{A12FA001-AC4F-418D-AE19-62706E023703}">
                      <ahyp:hlinkClr xmlns:ahyp="http://schemas.microsoft.com/office/drawing/2018/hyperlinkcolor" val="tx"/>
                    </a:ext>
                  </a:extLst>
                </a:hlinkClick>
              </a:rPr>
              <a:t>Azure Module Registry</a:t>
            </a:r>
            <a:endParaRPr lang="en-US" sz="1961" dirty="0">
              <a:solidFill>
                <a:srgbClr val="0078D7"/>
              </a:solidFill>
            </a:endParaRPr>
          </a:p>
          <a:p>
            <a:pPr marL="336145" indent="-336145">
              <a:spcAft>
                <a:spcPts val="1176"/>
              </a:spcAft>
              <a:buClr>
                <a:schemeClr val="tx1"/>
              </a:buClr>
              <a:buFont typeface="Arial" panose="020B0604020202020204" pitchFamily="34" charset="0"/>
              <a:buChar char="•"/>
            </a:pPr>
            <a:r>
              <a:rPr lang="en-US" sz="1961" dirty="0">
                <a:solidFill>
                  <a:srgbClr val="0078D7"/>
                </a:solidFill>
                <a:hlinkClick r:id="rId8">
                  <a:extLst>
                    <a:ext uri="{A12FA001-AC4F-418D-AE19-62706E023703}">
                      <ahyp:hlinkClr xmlns:ahyp="http://schemas.microsoft.com/office/drawing/2018/hyperlinkcolor" val="tx"/>
                    </a:ext>
                  </a:extLst>
                </a:hlinkClick>
              </a:rPr>
              <a:t>Azure Cloud Shell Integration</a:t>
            </a:r>
            <a:endParaRPr lang="en-US" sz="1961" dirty="0">
              <a:solidFill>
                <a:srgbClr val="0078D7"/>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t>Terraform</a:t>
            </a:r>
          </a:p>
        </p:txBody>
      </p:sp>
      <p:grpSp>
        <p:nvGrpSpPr>
          <p:cNvPr id="15" name="Group 14">
            <a:extLst>
              <a:ext uri="{FF2B5EF4-FFF2-40B4-BE49-F238E27FC236}">
                <a16:creationId xmlns:a16="http://schemas.microsoft.com/office/drawing/2014/main" id="{7FEEA1F5-22F8-FD4A-87AB-953886166E6A}"/>
              </a:ext>
            </a:extLst>
          </p:cNvPr>
          <p:cNvGrpSpPr/>
          <p:nvPr/>
        </p:nvGrpSpPr>
        <p:grpSpPr>
          <a:xfrm>
            <a:off x="436379" y="6430635"/>
            <a:ext cx="11326085" cy="94962"/>
            <a:chOff x="445128" y="6559056"/>
            <a:chExt cx="11553197" cy="96866"/>
          </a:xfrm>
        </p:grpSpPr>
        <p:sp>
          <p:nvSpPr>
            <p:cNvPr id="16" name="TextBox 15">
              <a:extLst>
                <a:ext uri="{FF2B5EF4-FFF2-40B4-BE49-F238E27FC236}">
                  <a16:creationId xmlns:a16="http://schemas.microsoft.com/office/drawing/2014/main" id="{4E50B62D-D02D-6844-9A8A-26A4BF3C78CA}"/>
                </a:ext>
              </a:extLst>
            </p:cNvPr>
            <p:cNvSpPr txBox="1"/>
            <p:nvPr userDrawn="1"/>
          </p:nvSpPr>
          <p:spPr>
            <a:xfrm>
              <a:off x="445128" y="6559056"/>
              <a:ext cx="907507" cy="96866"/>
            </a:xfrm>
            <a:prstGeom prst="rect">
              <a:avLst/>
            </a:prstGeom>
            <a:noFill/>
          </p:spPr>
          <p:txBody>
            <a:bodyPr wrap="none" lIns="0" tIns="0" rIns="0" bIns="0" rtlCol="0">
              <a:spAutoFit/>
            </a:bodyPr>
            <a:lstStyle/>
            <a:p>
              <a:pPr defTabSz="914314">
                <a:lnSpc>
                  <a:spcPct val="90000"/>
                </a:lnSpc>
                <a:spcAft>
                  <a:spcPts val="588"/>
                </a:spcAft>
                <a:defRPr/>
              </a:pPr>
              <a:r>
                <a:rPr lang="en-US" sz="686">
                  <a:solidFill>
                    <a:srgbClr val="FFFFFF">
                      <a:lumMod val="65000"/>
                    </a:srgbClr>
                  </a:solidFill>
                  <a:latin typeface="Segoe UI"/>
                </a:rPr>
                <a:t>© Microsoft Corporation</a:t>
              </a:r>
              <a:endParaRPr lang="en-US" sz="784">
                <a:solidFill>
                  <a:srgbClr val="FFFFFF">
                    <a:lumMod val="65000"/>
                  </a:srgbClr>
                </a:solidFill>
                <a:latin typeface="Segoe UI"/>
              </a:endParaRPr>
            </a:p>
          </p:txBody>
        </p:sp>
        <p:sp>
          <p:nvSpPr>
            <p:cNvPr id="17" name="Freeform: Shape 7">
              <a:extLst>
                <a:ext uri="{FF2B5EF4-FFF2-40B4-BE49-F238E27FC236}">
                  <a16:creationId xmlns:a16="http://schemas.microsoft.com/office/drawing/2014/main" id="{4288F20F-195E-FE49-9C87-34AAE2BEC50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E52889C9-244F-455F-8AAC-619E1BF95973}"/>
              </a:ext>
            </a:extLst>
          </p:cNvPr>
          <p:cNvSpPr/>
          <p:nvPr/>
        </p:nvSpPr>
        <p:spPr>
          <a:xfrm>
            <a:off x="315299" y="883438"/>
            <a:ext cx="3416320" cy="363882"/>
          </a:xfrm>
          <a:prstGeom prst="rect">
            <a:avLst/>
          </a:prstGeom>
        </p:spPr>
        <p:txBody>
          <a:bodyPr wrap="none">
            <a:spAutoFit/>
          </a:bodyPr>
          <a:lstStyle/>
          <a:p>
            <a:pPr defTabSz="931935" fontAlgn="base">
              <a:lnSpc>
                <a:spcPct val="90000"/>
              </a:lnSpc>
              <a:spcBef>
                <a:spcPct val="0"/>
              </a:spcBef>
              <a:spcAft>
                <a:spcPct val="0"/>
              </a:spcAft>
              <a:defRPr/>
            </a:pPr>
            <a:r>
              <a:rPr lang="en-US" sz="1961" kern="0" dirty="0">
                <a:gradFill>
                  <a:gsLst>
                    <a:gs pos="78761">
                      <a:srgbClr val="0072C6"/>
                    </a:gs>
                    <a:gs pos="0">
                      <a:srgbClr val="0072C6"/>
                    </a:gs>
                  </a:gsLst>
                  <a:lin ang="5400000" scaled="0"/>
                </a:gradFill>
                <a:latin typeface="Segoe UI Semibold" panose="020B0702040204020203" pitchFamily="34" charset="0"/>
                <a:cs typeface="Segoe UI Semibold" panose="020B0702040204020203" pitchFamily="34" charset="0"/>
              </a:rPr>
              <a:t>Azure DevOps Tool Integrations</a:t>
            </a:r>
          </a:p>
        </p:txBody>
      </p:sp>
      <p:sp>
        <p:nvSpPr>
          <p:cNvPr id="19" name="Text Placeholder 3">
            <a:extLst>
              <a:ext uri="{FF2B5EF4-FFF2-40B4-BE49-F238E27FC236}">
                <a16:creationId xmlns:a16="http://schemas.microsoft.com/office/drawing/2014/main" id="{50A3AF17-25A6-47DB-820B-04A09621E8C5}"/>
              </a:ext>
            </a:extLst>
          </p:cNvPr>
          <p:cNvSpPr txBox="1">
            <a:spLocks/>
          </p:cNvSpPr>
          <p:nvPr/>
        </p:nvSpPr>
        <p:spPr>
          <a:xfrm>
            <a:off x="996876" y="5962436"/>
            <a:ext cx="4695223"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248BDD"/>
                </a:solidFill>
                <a:latin typeface="Segoe UI Semibold" panose="020B0702040204020203" pitchFamily="34" charset="0"/>
                <a:cs typeface="Segoe UI Semibold" panose="020B0702040204020203" pitchFamily="34" charset="0"/>
              </a:rPr>
              <a:t>docs.microsoft.com/azure/terraform</a:t>
            </a:r>
          </a:p>
        </p:txBody>
      </p:sp>
      <p:sp>
        <p:nvSpPr>
          <p:cNvPr id="20" name="Oval 19">
            <a:extLst>
              <a:ext uri="{FF2B5EF4-FFF2-40B4-BE49-F238E27FC236}">
                <a16:creationId xmlns:a16="http://schemas.microsoft.com/office/drawing/2014/main" id="{A1CBA6DB-9F71-4850-96F9-592F0FF9D51D}"/>
              </a:ext>
            </a:extLst>
          </p:cNvPr>
          <p:cNvSpPr/>
          <p:nvPr/>
        </p:nvSpPr>
        <p:spPr bwMode="auto">
          <a:xfrm>
            <a:off x="426425" y="5901361"/>
            <a:ext cx="420039" cy="420037"/>
          </a:xfrm>
          <a:prstGeom prst="ellipse">
            <a:avLst/>
          </a:prstGeom>
          <a:noFill/>
          <a:ln w="28575" cap="flat" cmpd="sng" algn="ctr">
            <a:solidFill>
              <a:srgbClr val="3192D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pic>
        <p:nvPicPr>
          <p:cNvPr id="22" name="Graphic 21">
            <a:extLst>
              <a:ext uri="{FF2B5EF4-FFF2-40B4-BE49-F238E27FC236}">
                <a16:creationId xmlns:a16="http://schemas.microsoft.com/office/drawing/2014/main" id="{80F0B922-E4DF-4FA6-BF97-28BBF4EFB9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90409" y="223039"/>
            <a:ext cx="1083180" cy="1073842"/>
          </a:xfrm>
          <a:prstGeom prst="rect">
            <a:avLst/>
          </a:prstGeom>
        </p:spPr>
      </p:pic>
    </p:spTree>
    <p:extLst>
      <p:ext uri="{BB962C8B-B14F-4D97-AF65-F5344CB8AC3E}">
        <p14:creationId xmlns:p14="http://schemas.microsoft.com/office/powerpoint/2010/main" val="191501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23DD7-6DA2-474E-A112-376A8D55B4DA}"/>
              </a:ext>
            </a:extLst>
          </p:cNvPr>
          <p:cNvSpPr>
            <a:spLocks noGrp="1"/>
          </p:cNvSpPr>
          <p:nvPr>
            <p:ph type="title"/>
          </p:nvPr>
        </p:nvSpPr>
        <p:spPr>
          <a:xfrm>
            <a:off x="725311" y="139348"/>
            <a:ext cx="10515600" cy="391231"/>
          </a:xfrm>
        </p:spPr>
        <p:txBody>
          <a:bodyPr>
            <a:normAutofit fontScale="90000"/>
          </a:bodyPr>
          <a:lstStyle/>
          <a:p>
            <a:r>
              <a:rPr lang="en-US" sz="2000" dirty="0"/>
              <a:t>https://</a:t>
            </a:r>
            <a:r>
              <a:rPr lang="en-US" sz="2700" dirty="0" err="1"/>
              <a:t>learn.hashicorp.com</a:t>
            </a:r>
            <a:r>
              <a:rPr lang="en-US" sz="2000" dirty="0"/>
              <a:t>/terraform/?track=</a:t>
            </a:r>
            <a:r>
              <a:rPr lang="en-US" sz="2000" dirty="0" err="1"/>
              <a:t>azure#azure</a:t>
            </a:r>
            <a:endParaRPr lang="en-US" sz="2000" dirty="0"/>
          </a:p>
        </p:txBody>
      </p:sp>
      <p:pic>
        <p:nvPicPr>
          <p:cNvPr id="6" name="Picture 5">
            <a:extLst>
              <a:ext uri="{FF2B5EF4-FFF2-40B4-BE49-F238E27FC236}">
                <a16:creationId xmlns:a16="http://schemas.microsoft.com/office/drawing/2014/main" id="{4B68FD59-C72D-9A4F-8FF7-2D5C83196A02}"/>
              </a:ext>
            </a:extLst>
          </p:cNvPr>
          <p:cNvPicPr>
            <a:picLocks noChangeAspect="1"/>
          </p:cNvPicPr>
          <p:nvPr/>
        </p:nvPicPr>
        <p:blipFill>
          <a:blip r:embed="rId2"/>
          <a:stretch>
            <a:fillRect/>
          </a:stretch>
        </p:blipFill>
        <p:spPr>
          <a:xfrm>
            <a:off x="1467399" y="514839"/>
            <a:ext cx="9042556" cy="6343161"/>
          </a:xfrm>
          <a:prstGeom prst="rect">
            <a:avLst/>
          </a:prstGeom>
        </p:spPr>
      </p:pic>
      <p:sp>
        <p:nvSpPr>
          <p:cNvPr id="7" name="Rectangle 6">
            <a:extLst>
              <a:ext uri="{FF2B5EF4-FFF2-40B4-BE49-F238E27FC236}">
                <a16:creationId xmlns:a16="http://schemas.microsoft.com/office/drawing/2014/main" id="{CDC9E833-8F4A-C640-BA04-2EDCCFE0A53B}"/>
              </a:ext>
            </a:extLst>
          </p:cNvPr>
          <p:cNvSpPr/>
          <p:nvPr/>
        </p:nvSpPr>
        <p:spPr>
          <a:xfrm>
            <a:off x="1693333" y="880533"/>
            <a:ext cx="3420534" cy="107244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BA61726B-16D7-6F48-AD3C-EE852061084B}"/>
              </a:ext>
            </a:extLst>
          </p:cNvPr>
          <p:cNvSpPr/>
          <p:nvPr/>
        </p:nvSpPr>
        <p:spPr>
          <a:xfrm>
            <a:off x="1777999" y="3869266"/>
            <a:ext cx="3420534" cy="107244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9987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B2B5-509B-D54B-99F0-73D045A15637}"/>
              </a:ext>
            </a:extLst>
          </p:cNvPr>
          <p:cNvSpPr>
            <a:spLocks noGrp="1"/>
          </p:cNvSpPr>
          <p:nvPr>
            <p:ph type="title"/>
          </p:nvPr>
        </p:nvSpPr>
        <p:spPr>
          <a:xfrm>
            <a:off x="838200" y="365125"/>
            <a:ext cx="10515600" cy="1325563"/>
          </a:xfrm>
        </p:spPr>
        <p:txBody>
          <a:bodyPr>
            <a:normAutofit/>
          </a:bodyPr>
          <a:lstStyle/>
          <a:p>
            <a:r>
              <a:rPr lang="en-US" dirty="0"/>
              <a:t>Infrastructure Goals</a:t>
            </a:r>
          </a:p>
        </p:txBody>
      </p:sp>
      <p:graphicFrame>
        <p:nvGraphicFramePr>
          <p:cNvPr id="5" name="Content Placeholder 2">
            <a:extLst>
              <a:ext uri="{FF2B5EF4-FFF2-40B4-BE49-F238E27FC236}">
                <a16:creationId xmlns:a16="http://schemas.microsoft.com/office/drawing/2014/main" id="{30440554-237C-4DEF-BCFA-525B565672CB}"/>
              </a:ext>
            </a:extLst>
          </p:cNvPr>
          <p:cNvGraphicFramePr>
            <a:graphicFrameLocks noGrp="1"/>
          </p:cNvGraphicFramePr>
          <p:nvPr>
            <p:ph idx="1"/>
            <p:extLst>
              <p:ext uri="{D42A27DB-BD31-4B8C-83A1-F6EECF244321}">
                <p14:modId xmlns:p14="http://schemas.microsoft.com/office/powerpoint/2010/main" val="24984029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504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65222B5D-49C1-4645-A3E5-15D79171B2D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A0CF0595-8606-4CEF-A8B4-8A568867E289}"/>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1D42D232-4E40-4BE7-B452-261EC89AED7A}"/>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7D4CDF6A-31F1-4BF4-9649-48C39E341046}"/>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0A065962-DFBF-49AF-AEC9-54B32CF1059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43826F52-87CD-43EA-8A10-90BE38B77877}"/>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83DDA016-46DF-4C19-941F-0DDEAAA8002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3EBC017E-501C-40A9-A166-7E44C358A81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66F0EA86-CA09-4ED3-8922-EAE872219562}"/>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A565AD6B-DCE1-4271-BF95-7B75657EE1D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3775" y="243068"/>
            <a:ext cx="10364451" cy="946428"/>
          </a:xfrm>
        </p:spPr>
        <p:txBody>
          <a:bodyPr>
            <a:normAutofit/>
          </a:bodyPr>
          <a:lstStyle/>
          <a:p>
            <a:r>
              <a:rPr lang="en-US" dirty="0"/>
              <a:t>Session resources</a:t>
            </a:r>
          </a:p>
        </p:txBody>
      </p:sp>
      <p:sp>
        <p:nvSpPr>
          <p:cNvPr id="5" name="Text Placeholder 4"/>
          <p:cNvSpPr>
            <a:spLocks noGrp="1"/>
          </p:cNvSpPr>
          <p:nvPr>
            <p:ph type="body" sz="quarter" idx="10"/>
          </p:nvPr>
        </p:nvSpPr>
        <p:spPr>
          <a:xfrm>
            <a:off x="588262" y="1189495"/>
            <a:ext cx="11336055" cy="3533275"/>
          </a:xfrm>
        </p:spPr>
        <p:txBody>
          <a:bodyPr/>
          <a:lstStyle/>
          <a:p>
            <a:r>
              <a:rPr lang="en-US" dirty="0"/>
              <a:t>Docs – </a:t>
            </a:r>
            <a:r>
              <a:rPr lang="en-US" dirty="0">
                <a:hlinkClick r:id="rId3"/>
              </a:rPr>
              <a:t>http://aka.ms/terraform</a:t>
            </a:r>
            <a:r>
              <a:rPr lang="en-US" dirty="0"/>
              <a:t> </a:t>
            </a:r>
          </a:p>
          <a:p>
            <a:r>
              <a:rPr lang="en-US" dirty="0"/>
              <a:t>Code – </a:t>
            </a:r>
            <a:r>
              <a:rPr lang="en-US" dirty="0">
                <a:hlinkClick r:id="rId4"/>
              </a:rPr>
              <a:t>http://aka.ms/tfgit</a:t>
            </a:r>
            <a:r>
              <a:rPr lang="en-US" dirty="0"/>
              <a:t> </a:t>
            </a:r>
          </a:p>
          <a:p>
            <a:r>
              <a:rPr lang="en-US" dirty="0"/>
              <a:t>Articles – </a:t>
            </a:r>
            <a:r>
              <a:rPr lang="en-US" dirty="0">
                <a:hlinkClick r:id="rId5"/>
              </a:rPr>
              <a:t>http://aka.ms/tfhub</a:t>
            </a:r>
            <a:r>
              <a:rPr lang="en-US" dirty="0"/>
              <a:t>  </a:t>
            </a:r>
          </a:p>
          <a:p>
            <a:r>
              <a:rPr lang="en-US" dirty="0"/>
              <a:t>Solution – </a:t>
            </a:r>
            <a:r>
              <a:rPr lang="en-US" dirty="0">
                <a:hlinkClick r:id="rId6"/>
              </a:rPr>
              <a:t>http://aka.ms/azdotf</a:t>
            </a:r>
            <a:r>
              <a:rPr lang="en-US" dirty="0"/>
              <a:t> </a:t>
            </a:r>
          </a:p>
          <a:p>
            <a:r>
              <a:rPr lang="en-US" dirty="0"/>
              <a:t>Advisors – email me (</a:t>
            </a:r>
            <a:r>
              <a:rPr lang="en-US" dirty="0">
                <a:hlinkClick r:id="rId7"/>
              </a:rPr>
              <a:t>mark.gray@Microsoft.com</a:t>
            </a:r>
            <a:r>
              <a:rPr lang="en-US" dirty="0"/>
              <a:t>)</a:t>
            </a:r>
          </a:p>
          <a:p>
            <a:r>
              <a:rPr lang="en-US" dirty="0"/>
              <a:t>	        tweet me (@</a:t>
            </a:r>
            <a:r>
              <a:rPr lang="en-US" dirty="0" err="1"/>
              <a:t>markg_msft</a:t>
            </a:r>
            <a:r>
              <a:rPr lang="en-US" dirty="0"/>
              <a:t>)</a:t>
            </a:r>
          </a:p>
          <a:p>
            <a:endParaRPr lang="en-US" dirty="0"/>
          </a:p>
        </p:txBody>
      </p:sp>
    </p:spTree>
    <p:extLst>
      <p:ext uri="{BB962C8B-B14F-4D97-AF65-F5344CB8AC3E}">
        <p14:creationId xmlns:p14="http://schemas.microsoft.com/office/powerpoint/2010/main" val="223335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508D-E030-E54D-BEA9-0B33229A35B1}"/>
              </a:ext>
            </a:extLst>
          </p:cNvPr>
          <p:cNvSpPr>
            <a:spLocks noGrp="1"/>
          </p:cNvSpPr>
          <p:nvPr>
            <p:ph type="title"/>
          </p:nvPr>
        </p:nvSpPr>
        <p:spPr/>
        <p:txBody>
          <a:bodyPr/>
          <a:lstStyle/>
          <a:p>
            <a:r>
              <a:rPr lang="en-US" dirty="0"/>
              <a:t>Resulting Infrastructure</a:t>
            </a:r>
          </a:p>
        </p:txBody>
      </p:sp>
      <p:sp>
        <p:nvSpPr>
          <p:cNvPr id="3" name="Content Placeholder 2">
            <a:extLst>
              <a:ext uri="{FF2B5EF4-FFF2-40B4-BE49-F238E27FC236}">
                <a16:creationId xmlns:a16="http://schemas.microsoft.com/office/drawing/2014/main" id="{BCC51CB8-8061-974C-846B-30115F2D6565}"/>
              </a:ext>
            </a:extLst>
          </p:cNvPr>
          <p:cNvSpPr>
            <a:spLocks noGrp="1"/>
          </p:cNvSpPr>
          <p:nvPr>
            <p:ph sz="half" idx="1"/>
          </p:nvPr>
        </p:nvSpPr>
        <p:spPr/>
        <p:txBody>
          <a:bodyPr>
            <a:normAutofit/>
          </a:bodyPr>
          <a:lstStyle/>
          <a:p>
            <a:pPr marL="0" indent="0" algn="ctr">
              <a:buNone/>
            </a:pPr>
            <a:r>
              <a:rPr lang="en-US" sz="4000" dirty="0"/>
              <a:t>On-prem</a:t>
            </a:r>
          </a:p>
          <a:p>
            <a:pPr marL="0" indent="0" algn="ctr">
              <a:buNone/>
            </a:pPr>
            <a:r>
              <a:rPr lang="en-US" sz="4000" dirty="0"/>
              <a:t>Private Cloud</a:t>
            </a:r>
          </a:p>
          <a:p>
            <a:pPr marL="0" indent="0" algn="ctr">
              <a:buNone/>
            </a:pPr>
            <a:r>
              <a:rPr lang="en-US" sz="4000" dirty="0"/>
              <a:t>Legacy</a:t>
            </a:r>
          </a:p>
          <a:p>
            <a:pPr marL="0" indent="0" algn="ctr">
              <a:buNone/>
            </a:pPr>
            <a:r>
              <a:rPr lang="en-US" sz="4000" dirty="0"/>
              <a:t>PaaS</a:t>
            </a:r>
          </a:p>
          <a:p>
            <a:pPr marL="0" indent="0" algn="ctr">
              <a:buNone/>
            </a:pPr>
            <a:r>
              <a:rPr lang="en-US" sz="4000" dirty="0"/>
              <a:t>First Party</a:t>
            </a:r>
          </a:p>
        </p:txBody>
      </p:sp>
      <p:sp>
        <p:nvSpPr>
          <p:cNvPr id="4" name="Content Placeholder 3">
            <a:extLst>
              <a:ext uri="{FF2B5EF4-FFF2-40B4-BE49-F238E27FC236}">
                <a16:creationId xmlns:a16="http://schemas.microsoft.com/office/drawing/2014/main" id="{8BCE37E9-B829-5E41-B350-597302417395}"/>
              </a:ext>
            </a:extLst>
          </p:cNvPr>
          <p:cNvSpPr>
            <a:spLocks noGrp="1"/>
          </p:cNvSpPr>
          <p:nvPr>
            <p:ph sz="half" idx="2"/>
          </p:nvPr>
        </p:nvSpPr>
        <p:spPr/>
        <p:txBody>
          <a:bodyPr>
            <a:normAutofit/>
          </a:bodyPr>
          <a:lstStyle/>
          <a:p>
            <a:pPr marL="0" indent="0" algn="ctr">
              <a:buNone/>
            </a:pPr>
            <a:r>
              <a:rPr lang="en-US" sz="4000" dirty="0"/>
              <a:t>Cloud</a:t>
            </a:r>
          </a:p>
          <a:p>
            <a:pPr marL="0" indent="0" algn="ctr">
              <a:buNone/>
            </a:pPr>
            <a:r>
              <a:rPr lang="en-US" sz="4000" dirty="0"/>
              <a:t>Public Cloud</a:t>
            </a:r>
          </a:p>
          <a:p>
            <a:pPr marL="0" indent="0" algn="ctr">
              <a:buNone/>
            </a:pPr>
            <a:r>
              <a:rPr lang="en-US" sz="4000" dirty="0"/>
              <a:t>IaaS</a:t>
            </a:r>
          </a:p>
          <a:p>
            <a:pPr marL="0" indent="0" algn="ctr">
              <a:buNone/>
            </a:pPr>
            <a:r>
              <a:rPr lang="en-US" sz="4000" dirty="0"/>
              <a:t>SaaS</a:t>
            </a:r>
          </a:p>
          <a:p>
            <a:pPr marL="0" indent="0" algn="ctr">
              <a:buNone/>
            </a:pPr>
            <a:r>
              <a:rPr lang="en-US" sz="4000" dirty="0"/>
              <a:t>Open Source</a:t>
            </a:r>
          </a:p>
          <a:p>
            <a:pPr marL="0" indent="0" algn="ctr">
              <a:buNone/>
            </a:pPr>
            <a:endParaRPr lang="en-US" sz="4000" dirty="0"/>
          </a:p>
        </p:txBody>
      </p:sp>
      <p:sp>
        <p:nvSpPr>
          <p:cNvPr id="5" name="TextBox 4">
            <a:extLst>
              <a:ext uri="{FF2B5EF4-FFF2-40B4-BE49-F238E27FC236}">
                <a16:creationId xmlns:a16="http://schemas.microsoft.com/office/drawing/2014/main" id="{79728D4F-9219-F246-BC2A-AE9BF74AA04F}"/>
              </a:ext>
            </a:extLst>
          </p:cNvPr>
          <p:cNvSpPr txBox="1"/>
          <p:nvPr/>
        </p:nvSpPr>
        <p:spPr>
          <a:xfrm>
            <a:off x="5293112" y="1962615"/>
            <a:ext cx="1605776" cy="3108543"/>
          </a:xfrm>
          <a:prstGeom prst="rect">
            <a:avLst/>
          </a:prstGeom>
          <a:noFill/>
        </p:spPr>
        <p:txBody>
          <a:bodyPr wrap="square" rtlCol="0">
            <a:spAutoFit/>
          </a:bodyPr>
          <a:lstStyle/>
          <a:p>
            <a:pPr algn="ctr"/>
            <a:r>
              <a:rPr lang="en-US" sz="19600" dirty="0"/>
              <a:t>&amp;</a:t>
            </a:r>
          </a:p>
        </p:txBody>
      </p:sp>
    </p:spTree>
    <p:extLst>
      <p:ext uri="{BB962C8B-B14F-4D97-AF65-F5344CB8AC3E}">
        <p14:creationId xmlns:p14="http://schemas.microsoft.com/office/powerpoint/2010/main" val="38653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dissolv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dissolve">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dissolve">
                                      <p:cBhvr>
                                        <p:cTn id="26" dur="50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dissolve">
                                      <p:cBhvr>
                                        <p:cTn id="34" dur="500"/>
                                        <p:tgtEl>
                                          <p:spTgt spid="4">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dissolve">
                                      <p:cBhvr>
                                        <p:cTn id="39" dur="500"/>
                                        <p:tgtEl>
                                          <p:spTgt spid="3">
                                            <p:txEl>
                                              <p:pRg st="4" end="4"/>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dissolve">
                                      <p:cBhvr>
                                        <p:cTn id="4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F1702199-8FDE-9445-95CE-AC87DFD5C940}"/>
              </a:ext>
            </a:extLst>
          </p:cNvPr>
          <p:cNvPicPr>
            <a:picLocks noChangeAspect="1"/>
          </p:cNvPicPr>
          <p:nvPr/>
        </p:nvPicPr>
        <p:blipFill>
          <a:blip r:embed="rId3"/>
          <a:stretch>
            <a:fillRect/>
          </a:stretch>
        </p:blipFill>
        <p:spPr>
          <a:xfrm>
            <a:off x="2158850" y="643466"/>
            <a:ext cx="7874299" cy="5571067"/>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942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5D1D4658-32CD-4903-BDA6-7B54EEA4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9">
            <a:extLst>
              <a:ext uri="{FF2B5EF4-FFF2-40B4-BE49-F238E27FC236}">
                <a16:creationId xmlns:a16="http://schemas.microsoft.com/office/drawing/2014/main" id="{7A29A97C-0C3C-4F06-9CA4-68DFD1CE4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0886" y="983228"/>
            <a:ext cx="8301112" cy="5874772"/>
          </a:xfrm>
          <a:custGeom>
            <a:avLst/>
            <a:gdLst>
              <a:gd name="connsiteX0" fmla="*/ 3607511 w 8301112"/>
              <a:gd name="connsiteY0" fmla="*/ 0 h 5874772"/>
              <a:gd name="connsiteX1" fmla="*/ 8106431 w 8301112"/>
              <a:gd name="connsiteY1" fmla="*/ 0 h 5874772"/>
              <a:gd name="connsiteX2" fmla="*/ 8301112 w 8301112"/>
              <a:gd name="connsiteY2" fmla="*/ 0 h 5874772"/>
              <a:gd name="connsiteX3" fmla="*/ 8301112 w 8301112"/>
              <a:gd name="connsiteY3" fmla="*/ 5874772 h 5874772"/>
              <a:gd name="connsiteX4" fmla="*/ 27685 w 8301112"/>
              <a:gd name="connsiteY4" fmla="*/ 5874772 h 5874772"/>
              <a:gd name="connsiteX5" fmla="*/ 24376 w 8301112"/>
              <a:gd name="connsiteY5" fmla="*/ 5862584 h 5874772"/>
              <a:gd name="connsiteX6" fmla="*/ 97502 w 8301112"/>
              <a:gd name="connsiteY6" fmla="*/ 5167850 h 5874772"/>
              <a:gd name="connsiteX7" fmla="*/ 2827510 w 8301112"/>
              <a:gd name="connsiteY7" fmla="*/ 438782 h 5874772"/>
              <a:gd name="connsiteX8" fmla="*/ 3607511 w 8301112"/>
              <a:gd name="connsiteY8" fmla="*/ 0 h 587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1">
            <a:extLst>
              <a:ext uri="{FF2B5EF4-FFF2-40B4-BE49-F238E27FC236}">
                <a16:creationId xmlns:a16="http://schemas.microsoft.com/office/drawing/2014/main" id="{801292C1-8B12-4AF2-9B59-8851A132E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360023"/>
            <a:ext cx="5342806" cy="4453168"/>
          </a:xfrm>
          <a:custGeom>
            <a:avLst/>
            <a:gdLst>
              <a:gd name="connsiteX0" fmla="*/ 313737 w 5342806"/>
              <a:gd name="connsiteY0" fmla="*/ 2699726 h 4453168"/>
              <a:gd name="connsiteX1" fmla="*/ 775980 w 5342806"/>
              <a:gd name="connsiteY1" fmla="*/ 2699726 h 4453168"/>
              <a:gd name="connsiteX2" fmla="*/ 846865 w 5342806"/>
              <a:gd name="connsiteY2" fmla="*/ 2741502 h 4453168"/>
              <a:gd name="connsiteX3" fmla="*/ 1078485 w 5342806"/>
              <a:gd name="connsiteY3" fmla="*/ 3140369 h 4453168"/>
              <a:gd name="connsiteX4" fmla="*/ 1078485 w 5342806"/>
              <a:gd name="connsiteY4" fmla="*/ 3221933 h 4453168"/>
              <a:gd name="connsiteX5" fmla="*/ 846865 w 5342806"/>
              <a:gd name="connsiteY5" fmla="*/ 3620799 h 4453168"/>
              <a:gd name="connsiteX6" fmla="*/ 775980 w 5342806"/>
              <a:gd name="connsiteY6" fmla="*/ 3662576 h 4453168"/>
              <a:gd name="connsiteX7" fmla="*/ 313737 w 5342806"/>
              <a:gd name="connsiteY7" fmla="*/ 3662576 h 4453168"/>
              <a:gd name="connsiteX8" fmla="*/ 241855 w 5342806"/>
              <a:gd name="connsiteY8" fmla="*/ 3620799 h 4453168"/>
              <a:gd name="connsiteX9" fmla="*/ 11232 w 5342806"/>
              <a:gd name="connsiteY9" fmla="*/ 3221933 h 4453168"/>
              <a:gd name="connsiteX10" fmla="*/ 11232 w 5342806"/>
              <a:gd name="connsiteY10" fmla="*/ 3140369 h 4453168"/>
              <a:gd name="connsiteX11" fmla="*/ 241855 w 5342806"/>
              <a:gd name="connsiteY11" fmla="*/ 2741502 h 4453168"/>
              <a:gd name="connsiteX12" fmla="*/ 313737 w 5342806"/>
              <a:gd name="connsiteY12" fmla="*/ 2699726 h 4453168"/>
              <a:gd name="connsiteX13" fmla="*/ 2150770 w 5342806"/>
              <a:gd name="connsiteY13" fmla="*/ 492430 h 4453168"/>
              <a:gd name="connsiteX14" fmla="*/ 2388454 w 5342806"/>
              <a:gd name="connsiteY14" fmla="*/ 492430 h 4453168"/>
              <a:gd name="connsiteX15" fmla="*/ 2416181 w 5342806"/>
              <a:gd name="connsiteY15" fmla="*/ 492430 h 4453168"/>
              <a:gd name="connsiteX16" fmla="*/ 2442639 w 5342806"/>
              <a:gd name="connsiteY16" fmla="*/ 537992 h 4453168"/>
              <a:gd name="connsiteX17" fmla="*/ 2572233 w 5342806"/>
              <a:gd name="connsiteY17" fmla="*/ 761161 h 4453168"/>
              <a:gd name="connsiteX18" fmla="*/ 2572233 w 5342806"/>
              <a:gd name="connsiteY18" fmla="*/ 886078 h 4453168"/>
              <a:gd name="connsiteX19" fmla="*/ 2217501 w 5342806"/>
              <a:gd name="connsiteY19" fmla="*/ 1496950 h 4453168"/>
              <a:gd name="connsiteX20" fmla="*/ 2108941 w 5342806"/>
              <a:gd name="connsiteY20" fmla="*/ 1560931 h 4453168"/>
              <a:gd name="connsiteX21" fmla="*/ 1401007 w 5342806"/>
              <a:gd name="connsiteY21" fmla="*/ 1560931 h 4453168"/>
              <a:gd name="connsiteX22" fmla="*/ 1367679 w 5342806"/>
              <a:gd name="connsiteY22" fmla="*/ 1556504 h 4453168"/>
              <a:gd name="connsiteX23" fmla="*/ 1344756 w 5342806"/>
              <a:gd name="connsiteY23" fmla="*/ 1546893 h 4453168"/>
              <a:gd name="connsiteX24" fmla="*/ 1358765 w 5342806"/>
              <a:gd name="connsiteY24" fmla="*/ 1522665 h 4453168"/>
              <a:gd name="connsiteX25" fmla="*/ 1855078 w 5342806"/>
              <a:gd name="connsiteY25" fmla="*/ 664281 h 4453168"/>
              <a:gd name="connsiteX26" fmla="*/ 2150770 w 5342806"/>
              <a:gd name="connsiteY26" fmla="*/ 492430 h 4453168"/>
              <a:gd name="connsiteX27" fmla="*/ 1359084 w 5342806"/>
              <a:gd name="connsiteY27" fmla="*/ 0 h 4453168"/>
              <a:gd name="connsiteX28" fmla="*/ 2157630 w 5342806"/>
              <a:gd name="connsiteY28" fmla="*/ 0 h 4453168"/>
              <a:gd name="connsiteX29" fmla="*/ 2280085 w 5342806"/>
              <a:gd name="connsiteY29" fmla="*/ 72172 h 4453168"/>
              <a:gd name="connsiteX30" fmla="*/ 2494708 w 5342806"/>
              <a:gd name="connsiteY30" fmla="*/ 441767 h 4453168"/>
              <a:gd name="connsiteX31" fmla="*/ 2518954 w 5342806"/>
              <a:gd name="connsiteY31" fmla="*/ 483519 h 4453168"/>
              <a:gd name="connsiteX32" fmla="*/ 2499877 w 5342806"/>
              <a:gd name="connsiteY32" fmla="*/ 483519 h 4453168"/>
              <a:gd name="connsiteX33" fmla="*/ 2409708 w 5342806"/>
              <a:gd name="connsiteY33" fmla="*/ 483519 h 4453168"/>
              <a:gd name="connsiteX34" fmla="*/ 2370537 w 5342806"/>
              <a:gd name="connsiteY34" fmla="*/ 416064 h 4453168"/>
              <a:gd name="connsiteX35" fmla="*/ 2220885 w 5342806"/>
              <a:gd name="connsiteY35" fmla="*/ 158353 h 4453168"/>
              <a:gd name="connsiteX36" fmla="*/ 2112324 w 5342806"/>
              <a:gd name="connsiteY36" fmla="*/ 94371 h 4453168"/>
              <a:gd name="connsiteX37" fmla="*/ 1404390 w 5342806"/>
              <a:gd name="connsiteY37" fmla="*/ 94371 h 4453168"/>
              <a:gd name="connsiteX38" fmla="*/ 1294301 w 5342806"/>
              <a:gd name="connsiteY38" fmla="*/ 158353 h 4453168"/>
              <a:gd name="connsiteX39" fmla="*/ 941098 w 5342806"/>
              <a:gd name="connsiteY39" fmla="*/ 769224 h 4453168"/>
              <a:gd name="connsiteX40" fmla="*/ 941098 w 5342806"/>
              <a:gd name="connsiteY40" fmla="*/ 894141 h 4453168"/>
              <a:gd name="connsiteX41" fmla="*/ 1294301 w 5342806"/>
              <a:gd name="connsiteY41" fmla="*/ 1505013 h 4453168"/>
              <a:gd name="connsiteX42" fmla="*/ 1340745 w 5342806"/>
              <a:gd name="connsiteY42" fmla="*/ 1551856 h 4453168"/>
              <a:gd name="connsiteX43" fmla="*/ 1346119 w 5342806"/>
              <a:gd name="connsiteY43" fmla="*/ 1554109 h 4453168"/>
              <a:gd name="connsiteX44" fmla="*/ 1317310 w 5342806"/>
              <a:gd name="connsiteY44" fmla="*/ 1603934 h 4453168"/>
              <a:gd name="connsiteX45" fmla="*/ 1295884 w 5342806"/>
              <a:gd name="connsiteY45" fmla="*/ 1640991 h 4453168"/>
              <a:gd name="connsiteX46" fmla="*/ 1318107 w 5342806"/>
              <a:gd name="connsiteY46" fmla="*/ 1650309 h 4453168"/>
              <a:gd name="connsiteX47" fmla="*/ 1355700 w 5342806"/>
              <a:gd name="connsiteY47" fmla="*/ 1655302 h 4453168"/>
              <a:gd name="connsiteX48" fmla="*/ 2154247 w 5342806"/>
              <a:gd name="connsiteY48" fmla="*/ 1655302 h 4453168"/>
              <a:gd name="connsiteX49" fmla="*/ 2276701 w 5342806"/>
              <a:gd name="connsiteY49" fmla="*/ 1583132 h 4453168"/>
              <a:gd name="connsiteX50" fmla="*/ 2676837 w 5342806"/>
              <a:gd name="connsiteY50" fmla="*/ 894072 h 4453168"/>
              <a:gd name="connsiteX51" fmla="*/ 2676837 w 5342806"/>
              <a:gd name="connsiteY51" fmla="*/ 753167 h 4453168"/>
              <a:gd name="connsiteX52" fmla="*/ 2544761 w 5342806"/>
              <a:gd name="connsiteY52" fmla="*/ 525724 h 4453168"/>
              <a:gd name="connsiteX53" fmla="*/ 2525427 w 5342806"/>
              <a:gd name="connsiteY53" fmla="*/ 492430 h 4453168"/>
              <a:gd name="connsiteX54" fmla="*/ 2614995 w 5342806"/>
              <a:gd name="connsiteY54" fmla="*/ 492430 h 4453168"/>
              <a:gd name="connsiteX55" fmla="*/ 4052233 w 5342806"/>
              <a:gd name="connsiteY55" fmla="*/ 492430 h 4453168"/>
              <a:gd name="connsiteX56" fmla="*/ 4343819 w 5342806"/>
              <a:gd name="connsiteY56" fmla="*/ 664281 h 4453168"/>
              <a:gd name="connsiteX57" fmla="*/ 5296604 w 5342806"/>
              <a:gd name="connsiteY57" fmla="*/ 2305041 h 4453168"/>
              <a:gd name="connsiteX58" fmla="*/ 5296604 w 5342806"/>
              <a:gd name="connsiteY58" fmla="*/ 2640558 h 4453168"/>
              <a:gd name="connsiteX59" fmla="*/ 4343819 w 5342806"/>
              <a:gd name="connsiteY59" fmla="*/ 4281318 h 4453168"/>
              <a:gd name="connsiteX60" fmla="*/ 4052233 w 5342806"/>
              <a:gd name="connsiteY60" fmla="*/ 4453168 h 4453168"/>
              <a:gd name="connsiteX61" fmla="*/ 2150770 w 5342806"/>
              <a:gd name="connsiteY61" fmla="*/ 4453168 h 4453168"/>
              <a:gd name="connsiteX62" fmla="*/ 1855078 w 5342806"/>
              <a:gd name="connsiteY62" fmla="*/ 4281318 h 4453168"/>
              <a:gd name="connsiteX63" fmla="*/ 906399 w 5342806"/>
              <a:gd name="connsiteY63" fmla="*/ 2640558 h 4453168"/>
              <a:gd name="connsiteX64" fmla="*/ 906399 w 5342806"/>
              <a:gd name="connsiteY64" fmla="*/ 2305041 h 4453168"/>
              <a:gd name="connsiteX65" fmla="*/ 1258651 w 5342806"/>
              <a:gd name="connsiteY65" fmla="*/ 1695815 h 4453168"/>
              <a:gd name="connsiteX66" fmla="*/ 1288338 w 5342806"/>
              <a:gd name="connsiteY66" fmla="*/ 1644472 h 4453168"/>
              <a:gd name="connsiteX67" fmla="*/ 1287293 w 5342806"/>
              <a:gd name="connsiteY67" fmla="*/ 1644034 h 4453168"/>
              <a:gd name="connsiteX68" fmla="*/ 1234904 w 5342806"/>
              <a:gd name="connsiteY68" fmla="*/ 1591195 h 4453168"/>
              <a:gd name="connsiteX69" fmla="*/ 836494 w 5342806"/>
              <a:gd name="connsiteY69" fmla="*/ 902135 h 4453168"/>
              <a:gd name="connsiteX70" fmla="*/ 836494 w 5342806"/>
              <a:gd name="connsiteY70" fmla="*/ 761230 h 4453168"/>
              <a:gd name="connsiteX71" fmla="*/ 1234904 w 5342806"/>
              <a:gd name="connsiteY71" fmla="*/ 72172 h 4453168"/>
              <a:gd name="connsiteX72" fmla="*/ 1359084 w 5342806"/>
              <a:gd name="connsiteY72" fmla="*/ 0 h 445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42806" h="4453168">
                <a:moveTo>
                  <a:pt x="313737" y="2699726"/>
                </a:moveTo>
                <a:cubicBezTo>
                  <a:pt x="313737" y="2699726"/>
                  <a:pt x="313737" y="2699726"/>
                  <a:pt x="775980" y="2699726"/>
                </a:cubicBezTo>
                <a:cubicBezTo>
                  <a:pt x="804933" y="2699726"/>
                  <a:pt x="832887" y="2715641"/>
                  <a:pt x="846865" y="2741502"/>
                </a:cubicBezTo>
                <a:cubicBezTo>
                  <a:pt x="846865" y="2741502"/>
                  <a:pt x="846865" y="2741502"/>
                  <a:pt x="1078485" y="3140369"/>
                </a:cubicBezTo>
                <a:cubicBezTo>
                  <a:pt x="1093461" y="3165236"/>
                  <a:pt x="1093461" y="3197066"/>
                  <a:pt x="1078485" y="3221933"/>
                </a:cubicBezTo>
                <a:cubicBezTo>
                  <a:pt x="1078485" y="3221933"/>
                  <a:pt x="1078485" y="3221933"/>
                  <a:pt x="846865" y="3620799"/>
                </a:cubicBezTo>
                <a:cubicBezTo>
                  <a:pt x="832887" y="3646661"/>
                  <a:pt x="804933" y="3662576"/>
                  <a:pt x="775980" y="3662576"/>
                </a:cubicBezTo>
                <a:cubicBezTo>
                  <a:pt x="775980" y="3662576"/>
                  <a:pt x="775980" y="3662576"/>
                  <a:pt x="313737" y="3662576"/>
                </a:cubicBezTo>
                <a:cubicBezTo>
                  <a:pt x="283786" y="3662576"/>
                  <a:pt x="256830" y="3646661"/>
                  <a:pt x="241855" y="3620799"/>
                </a:cubicBezTo>
                <a:cubicBezTo>
                  <a:pt x="241855" y="3620799"/>
                  <a:pt x="241855" y="3620799"/>
                  <a:pt x="11232" y="3221933"/>
                </a:cubicBezTo>
                <a:cubicBezTo>
                  <a:pt x="-3743" y="3197066"/>
                  <a:pt x="-3743" y="3165236"/>
                  <a:pt x="11232" y="3140369"/>
                </a:cubicBezTo>
                <a:cubicBezTo>
                  <a:pt x="11232" y="3140369"/>
                  <a:pt x="11232" y="3140369"/>
                  <a:pt x="241855" y="2741502"/>
                </a:cubicBezTo>
                <a:cubicBezTo>
                  <a:pt x="256830" y="2715641"/>
                  <a:pt x="283786" y="2699726"/>
                  <a:pt x="313737" y="2699726"/>
                </a:cubicBezTo>
                <a:close/>
                <a:moveTo>
                  <a:pt x="2150770" y="492430"/>
                </a:moveTo>
                <a:cubicBezTo>
                  <a:pt x="2150770" y="492430"/>
                  <a:pt x="2150770" y="492430"/>
                  <a:pt x="2388454" y="492430"/>
                </a:cubicBezTo>
                <a:lnTo>
                  <a:pt x="2416181" y="492430"/>
                </a:lnTo>
                <a:lnTo>
                  <a:pt x="2442639" y="537992"/>
                </a:lnTo>
                <a:cubicBezTo>
                  <a:pt x="2479480" y="601434"/>
                  <a:pt x="2522349" y="675258"/>
                  <a:pt x="2572233" y="761161"/>
                </a:cubicBezTo>
                <a:cubicBezTo>
                  <a:pt x="2595168" y="799246"/>
                  <a:pt x="2595168" y="847994"/>
                  <a:pt x="2572233" y="886078"/>
                </a:cubicBezTo>
                <a:cubicBezTo>
                  <a:pt x="2572233" y="886078"/>
                  <a:pt x="2572233" y="886078"/>
                  <a:pt x="2217501" y="1496950"/>
                </a:cubicBezTo>
                <a:cubicBezTo>
                  <a:pt x="2196094" y="1536558"/>
                  <a:pt x="2153283" y="1560931"/>
                  <a:pt x="2108941" y="1560931"/>
                </a:cubicBezTo>
                <a:cubicBezTo>
                  <a:pt x="2108941" y="1560931"/>
                  <a:pt x="2108941" y="1560931"/>
                  <a:pt x="1401007" y="1560931"/>
                </a:cubicBezTo>
                <a:cubicBezTo>
                  <a:pt x="1389539" y="1560931"/>
                  <a:pt x="1378359" y="1559408"/>
                  <a:pt x="1367679" y="1556504"/>
                </a:cubicBezTo>
                <a:lnTo>
                  <a:pt x="1344756" y="1546893"/>
                </a:lnTo>
                <a:lnTo>
                  <a:pt x="1358765" y="1522665"/>
                </a:lnTo>
                <a:cubicBezTo>
                  <a:pt x="1485427" y="1303600"/>
                  <a:pt x="1647555" y="1023197"/>
                  <a:pt x="1855078" y="664281"/>
                </a:cubicBezTo>
                <a:cubicBezTo>
                  <a:pt x="1916680" y="557897"/>
                  <a:pt x="2027565" y="492430"/>
                  <a:pt x="2150770" y="492430"/>
                </a:cubicBezTo>
                <a:close/>
                <a:moveTo>
                  <a:pt x="1359084" y="0"/>
                </a:moveTo>
                <a:cubicBezTo>
                  <a:pt x="1359084" y="0"/>
                  <a:pt x="1359084" y="0"/>
                  <a:pt x="2157630" y="0"/>
                </a:cubicBezTo>
                <a:cubicBezTo>
                  <a:pt x="2207647" y="0"/>
                  <a:pt x="2255938" y="27495"/>
                  <a:pt x="2280085" y="72172"/>
                </a:cubicBezTo>
                <a:cubicBezTo>
                  <a:pt x="2280085" y="72172"/>
                  <a:pt x="2280085" y="72172"/>
                  <a:pt x="2494708" y="441767"/>
                </a:cubicBezTo>
                <a:lnTo>
                  <a:pt x="2518954" y="483519"/>
                </a:lnTo>
                <a:lnTo>
                  <a:pt x="2499877" y="483519"/>
                </a:lnTo>
                <a:lnTo>
                  <a:pt x="2409708" y="483519"/>
                </a:lnTo>
                <a:lnTo>
                  <a:pt x="2370537" y="416064"/>
                </a:lnTo>
                <a:cubicBezTo>
                  <a:pt x="2220885" y="158353"/>
                  <a:pt x="2220885" y="158353"/>
                  <a:pt x="2220885" y="158353"/>
                </a:cubicBezTo>
                <a:cubicBezTo>
                  <a:pt x="2199478" y="118745"/>
                  <a:pt x="2156666" y="94371"/>
                  <a:pt x="2112324" y="94371"/>
                </a:cubicBezTo>
                <a:cubicBezTo>
                  <a:pt x="1404390" y="94371"/>
                  <a:pt x="1404390" y="94371"/>
                  <a:pt x="1404390" y="94371"/>
                </a:cubicBezTo>
                <a:cubicBezTo>
                  <a:pt x="1358520" y="94371"/>
                  <a:pt x="1317236" y="118745"/>
                  <a:pt x="1294301" y="158353"/>
                </a:cubicBezTo>
                <a:cubicBezTo>
                  <a:pt x="941098" y="769224"/>
                  <a:pt x="941098" y="769224"/>
                  <a:pt x="941098" y="769224"/>
                </a:cubicBezTo>
                <a:cubicBezTo>
                  <a:pt x="918163" y="807309"/>
                  <a:pt x="918163" y="856057"/>
                  <a:pt x="941098" y="894141"/>
                </a:cubicBezTo>
                <a:cubicBezTo>
                  <a:pt x="1294301" y="1505013"/>
                  <a:pt x="1294301" y="1505013"/>
                  <a:pt x="1294301" y="1505013"/>
                </a:cubicBezTo>
                <a:cubicBezTo>
                  <a:pt x="1305769" y="1524817"/>
                  <a:pt x="1321823" y="1540812"/>
                  <a:pt x="1340745" y="1551856"/>
                </a:cubicBezTo>
                <a:lnTo>
                  <a:pt x="1346119" y="1554109"/>
                </a:lnTo>
                <a:lnTo>
                  <a:pt x="1317310" y="1603934"/>
                </a:lnTo>
                <a:lnTo>
                  <a:pt x="1295884" y="1640991"/>
                </a:lnTo>
                <a:lnTo>
                  <a:pt x="1318107" y="1650309"/>
                </a:lnTo>
                <a:cubicBezTo>
                  <a:pt x="1330154" y="1653584"/>
                  <a:pt x="1342766" y="1655302"/>
                  <a:pt x="1355700" y="1655302"/>
                </a:cubicBezTo>
                <a:cubicBezTo>
                  <a:pt x="2154247" y="1655302"/>
                  <a:pt x="2154247" y="1655302"/>
                  <a:pt x="2154247" y="1655302"/>
                </a:cubicBezTo>
                <a:cubicBezTo>
                  <a:pt x="2204264" y="1655302"/>
                  <a:pt x="2252555" y="1627810"/>
                  <a:pt x="2276701" y="1583132"/>
                </a:cubicBezTo>
                <a:cubicBezTo>
                  <a:pt x="2676837" y="894072"/>
                  <a:pt x="2676837" y="894072"/>
                  <a:pt x="2676837" y="894072"/>
                </a:cubicBezTo>
                <a:cubicBezTo>
                  <a:pt x="2702708" y="851114"/>
                  <a:pt x="2702708" y="796127"/>
                  <a:pt x="2676837" y="753167"/>
                </a:cubicBezTo>
                <a:cubicBezTo>
                  <a:pt x="2626820" y="667035"/>
                  <a:pt x="2583056" y="591669"/>
                  <a:pt x="2544761" y="525724"/>
                </a:cubicBezTo>
                <a:lnTo>
                  <a:pt x="2525427" y="492430"/>
                </a:lnTo>
                <a:lnTo>
                  <a:pt x="2614995" y="492430"/>
                </a:lnTo>
                <a:cubicBezTo>
                  <a:pt x="2893530" y="492430"/>
                  <a:pt x="3339185" y="492430"/>
                  <a:pt x="4052233" y="492430"/>
                </a:cubicBezTo>
                <a:cubicBezTo>
                  <a:pt x="4171332" y="492430"/>
                  <a:pt x="4286323" y="557897"/>
                  <a:pt x="4343819" y="664281"/>
                </a:cubicBezTo>
                <a:cubicBezTo>
                  <a:pt x="4343819" y="664281"/>
                  <a:pt x="4343819" y="664281"/>
                  <a:pt x="5296604" y="2305041"/>
                </a:cubicBezTo>
                <a:cubicBezTo>
                  <a:pt x="5358207" y="2407332"/>
                  <a:pt x="5358207" y="2538266"/>
                  <a:pt x="5296604" y="2640558"/>
                </a:cubicBezTo>
                <a:cubicBezTo>
                  <a:pt x="5296604" y="2640558"/>
                  <a:pt x="5296604" y="2640558"/>
                  <a:pt x="4343819" y="4281318"/>
                </a:cubicBezTo>
                <a:cubicBezTo>
                  <a:pt x="4286323" y="4387702"/>
                  <a:pt x="4171332" y="4453168"/>
                  <a:pt x="4052233" y="4453168"/>
                </a:cubicBezTo>
                <a:cubicBezTo>
                  <a:pt x="4052233" y="4453168"/>
                  <a:pt x="4052233" y="4453168"/>
                  <a:pt x="2150770" y="4453168"/>
                </a:cubicBezTo>
                <a:cubicBezTo>
                  <a:pt x="2027565" y="4453168"/>
                  <a:pt x="1916680" y="4387702"/>
                  <a:pt x="1855078" y="4281318"/>
                </a:cubicBezTo>
                <a:cubicBezTo>
                  <a:pt x="1855078" y="4281318"/>
                  <a:pt x="1855078" y="4281318"/>
                  <a:pt x="906399" y="2640558"/>
                </a:cubicBezTo>
                <a:cubicBezTo>
                  <a:pt x="844796" y="2538266"/>
                  <a:pt x="844796" y="2407332"/>
                  <a:pt x="906399" y="2305041"/>
                </a:cubicBezTo>
                <a:cubicBezTo>
                  <a:pt x="906399" y="2305041"/>
                  <a:pt x="906399" y="2305041"/>
                  <a:pt x="1258651" y="1695815"/>
                </a:cubicBezTo>
                <a:lnTo>
                  <a:pt x="1288338" y="1644472"/>
                </a:lnTo>
                <a:lnTo>
                  <a:pt x="1287293" y="1644034"/>
                </a:lnTo>
                <a:cubicBezTo>
                  <a:pt x="1265949" y="1631576"/>
                  <a:pt x="1247840" y="1613534"/>
                  <a:pt x="1234904" y="1591195"/>
                </a:cubicBezTo>
                <a:cubicBezTo>
                  <a:pt x="1234904" y="1591195"/>
                  <a:pt x="1234904" y="1591195"/>
                  <a:pt x="836494" y="902135"/>
                </a:cubicBezTo>
                <a:cubicBezTo>
                  <a:pt x="810622" y="859177"/>
                  <a:pt x="810622" y="804190"/>
                  <a:pt x="836494" y="761230"/>
                </a:cubicBezTo>
                <a:cubicBezTo>
                  <a:pt x="836494" y="761230"/>
                  <a:pt x="836494" y="761230"/>
                  <a:pt x="1234904" y="72172"/>
                </a:cubicBezTo>
                <a:cubicBezTo>
                  <a:pt x="1260775" y="27495"/>
                  <a:pt x="1307343" y="0"/>
                  <a:pt x="1359084"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0EC6EDD6-B100-4A4F-8392-D3F5F7BEC027}"/>
              </a:ext>
            </a:extLst>
          </p:cNvPr>
          <p:cNvPicPr>
            <a:picLocks noChangeAspect="1"/>
          </p:cNvPicPr>
          <p:nvPr/>
        </p:nvPicPr>
        <p:blipFill>
          <a:blip r:embed="rId2"/>
          <a:stretch>
            <a:fillRect/>
          </a:stretch>
        </p:blipFill>
        <p:spPr>
          <a:xfrm>
            <a:off x="453292" y="1436704"/>
            <a:ext cx="4791262" cy="2299806"/>
          </a:xfrm>
          <a:prstGeom prst="rect">
            <a:avLst/>
          </a:prstGeom>
        </p:spPr>
      </p:pic>
      <p:pic>
        <p:nvPicPr>
          <p:cNvPr id="3" name="Picture 2">
            <a:extLst>
              <a:ext uri="{FF2B5EF4-FFF2-40B4-BE49-F238E27FC236}">
                <a16:creationId xmlns:a16="http://schemas.microsoft.com/office/drawing/2014/main" id="{52418D6D-3807-C445-A753-C43367D5BD65}"/>
              </a:ext>
            </a:extLst>
          </p:cNvPr>
          <p:cNvPicPr>
            <a:picLocks noChangeAspect="1"/>
          </p:cNvPicPr>
          <p:nvPr/>
        </p:nvPicPr>
        <p:blipFill>
          <a:blip r:embed="rId3"/>
          <a:stretch>
            <a:fillRect/>
          </a:stretch>
        </p:blipFill>
        <p:spPr>
          <a:xfrm>
            <a:off x="6598221" y="2662656"/>
            <a:ext cx="5096955" cy="2395567"/>
          </a:xfrm>
          <a:prstGeom prst="rect">
            <a:avLst/>
          </a:prstGeom>
        </p:spPr>
      </p:pic>
    </p:spTree>
    <p:extLst>
      <p:ext uri="{BB962C8B-B14F-4D97-AF65-F5344CB8AC3E}">
        <p14:creationId xmlns:p14="http://schemas.microsoft.com/office/powerpoint/2010/main" val="424507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CA2A59-BFED-D747-A265-3F0C6B46EF2D}"/>
              </a:ext>
            </a:extLst>
          </p:cNvPr>
          <p:cNvPicPr>
            <a:picLocks noChangeAspect="1"/>
          </p:cNvPicPr>
          <p:nvPr/>
        </p:nvPicPr>
        <p:blipFill>
          <a:blip r:embed="rId3"/>
          <a:stretch>
            <a:fillRect/>
          </a:stretch>
        </p:blipFill>
        <p:spPr>
          <a:xfrm>
            <a:off x="689211" y="1424540"/>
            <a:ext cx="10273006" cy="4885950"/>
          </a:xfrm>
          <a:prstGeom prst="rect">
            <a:avLst/>
          </a:prstGeom>
        </p:spPr>
      </p:pic>
      <p:sp>
        <p:nvSpPr>
          <p:cNvPr id="3" name="TextBox 2">
            <a:extLst>
              <a:ext uri="{FF2B5EF4-FFF2-40B4-BE49-F238E27FC236}">
                <a16:creationId xmlns:a16="http://schemas.microsoft.com/office/drawing/2014/main" id="{80DBD36C-68F4-C644-8724-58D6BA97AFE7}"/>
              </a:ext>
            </a:extLst>
          </p:cNvPr>
          <p:cNvSpPr txBox="1"/>
          <p:nvPr/>
        </p:nvSpPr>
        <p:spPr>
          <a:xfrm>
            <a:off x="7721601" y="6468533"/>
            <a:ext cx="4470399" cy="307777"/>
          </a:xfrm>
          <a:prstGeom prst="rect">
            <a:avLst/>
          </a:prstGeom>
          <a:noFill/>
        </p:spPr>
        <p:txBody>
          <a:bodyPr wrap="square" rtlCol="0">
            <a:spAutoFit/>
          </a:bodyPr>
          <a:lstStyle/>
          <a:p>
            <a:r>
              <a:rPr lang="en-US" sz="1400" dirty="0">
                <a:hlinkClick r:id="rId4"/>
              </a:rPr>
              <a:t>https://www.cbronline.com/news/enterprise-open-source</a:t>
            </a:r>
            <a:endParaRPr lang="en-US" sz="1400" dirty="0"/>
          </a:p>
        </p:txBody>
      </p:sp>
      <p:sp>
        <p:nvSpPr>
          <p:cNvPr id="4" name="Title 3">
            <a:extLst>
              <a:ext uri="{FF2B5EF4-FFF2-40B4-BE49-F238E27FC236}">
                <a16:creationId xmlns:a16="http://schemas.microsoft.com/office/drawing/2014/main" id="{4993DCC9-00E7-7346-8D83-AEB88A317B69}"/>
              </a:ext>
            </a:extLst>
          </p:cNvPr>
          <p:cNvSpPr>
            <a:spLocks noGrp="1"/>
          </p:cNvSpPr>
          <p:nvPr>
            <p:ph type="title"/>
          </p:nvPr>
        </p:nvSpPr>
        <p:spPr/>
        <p:txBody>
          <a:bodyPr/>
          <a:lstStyle/>
          <a:p>
            <a:r>
              <a:rPr lang="en-US" dirty="0"/>
              <a:t>Open Source Trend in Enterprises</a:t>
            </a:r>
          </a:p>
        </p:txBody>
      </p:sp>
    </p:spTree>
    <p:extLst>
      <p:ext uri="{BB962C8B-B14F-4D97-AF65-F5344CB8AC3E}">
        <p14:creationId xmlns:p14="http://schemas.microsoft.com/office/powerpoint/2010/main" val="187565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E48CC-6646-AE41-8A1E-3E132EDCB6D5}"/>
              </a:ext>
            </a:extLst>
          </p:cNvPr>
          <p:cNvSpPr>
            <a:spLocks noGrp="1"/>
          </p:cNvSpPr>
          <p:nvPr>
            <p:ph type="title"/>
          </p:nvPr>
        </p:nvSpPr>
        <p:spPr/>
        <p:txBody>
          <a:bodyPr/>
          <a:lstStyle/>
          <a:p>
            <a:r>
              <a:rPr lang="en-US" dirty="0"/>
              <a:t>Open Source Benefits for Enterprises</a:t>
            </a:r>
          </a:p>
        </p:txBody>
      </p:sp>
      <p:pic>
        <p:nvPicPr>
          <p:cNvPr id="4" name="Picture 3" descr="A screenshot of a cell phone&#10;&#10;Description automatically generated">
            <a:extLst>
              <a:ext uri="{FF2B5EF4-FFF2-40B4-BE49-F238E27FC236}">
                <a16:creationId xmlns:a16="http://schemas.microsoft.com/office/drawing/2014/main" id="{7C088D96-64BD-BA43-BDBD-1D3F4EBC7DF4}"/>
              </a:ext>
            </a:extLst>
          </p:cNvPr>
          <p:cNvPicPr>
            <a:picLocks noChangeAspect="1"/>
          </p:cNvPicPr>
          <p:nvPr/>
        </p:nvPicPr>
        <p:blipFill>
          <a:blip r:embed="rId3"/>
          <a:stretch>
            <a:fillRect/>
          </a:stretch>
        </p:blipFill>
        <p:spPr>
          <a:xfrm>
            <a:off x="4910666" y="1379372"/>
            <a:ext cx="6107289" cy="5076684"/>
          </a:xfrm>
          <a:prstGeom prst="rect">
            <a:avLst/>
          </a:prstGeom>
        </p:spPr>
      </p:pic>
      <p:sp>
        <p:nvSpPr>
          <p:cNvPr id="5" name="TextBox 4">
            <a:extLst>
              <a:ext uri="{FF2B5EF4-FFF2-40B4-BE49-F238E27FC236}">
                <a16:creationId xmlns:a16="http://schemas.microsoft.com/office/drawing/2014/main" id="{6A7A8E92-7A03-864E-A900-C55A3C04A24B}"/>
              </a:ext>
            </a:extLst>
          </p:cNvPr>
          <p:cNvSpPr txBox="1"/>
          <p:nvPr/>
        </p:nvSpPr>
        <p:spPr>
          <a:xfrm>
            <a:off x="7721601" y="6468533"/>
            <a:ext cx="4470399" cy="307777"/>
          </a:xfrm>
          <a:prstGeom prst="rect">
            <a:avLst/>
          </a:prstGeom>
          <a:noFill/>
        </p:spPr>
        <p:txBody>
          <a:bodyPr wrap="square" rtlCol="0">
            <a:spAutoFit/>
          </a:bodyPr>
          <a:lstStyle/>
          <a:p>
            <a:r>
              <a:rPr lang="en-US" sz="1400" dirty="0">
                <a:hlinkClick r:id="rId4"/>
              </a:rPr>
              <a:t>https://www.cbronline.com/news/enterprise-open-source</a:t>
            </a:r>
            <a:endParaRPr lang="en-US" sz="1400" dirty="0"/>
          </a:p>
        </p:txBody>
      </p:sp>
    </p:spTree>
    <p:extLst>
      <p:ext uri="{BB962C8B-B14F-4D97-AF65-F5344CB8AC3E}">
        <p14:creationId xmlns:p14="http://schemas.microsoft.com/office/powerpoint/2010/main" val="181709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11544E59F88524EA68EEC944E4CD25B" ma:contentTypeVersion="12" ma:contentTypeDescription="Create a new document." ma:contentTypeScope="" ma:versionID="39c563d36edaf61dcf692b7ced0000b6">
  <xsd:schema xmlns:xsd="http://www.w3.org/2001/XMLSchema" xmlns:xs="http://www.w3.org/2001/XMLSchema" xmlns:p="http://schemas.microsoft.com/office/2006/metadata/properties" xmlns:ns2="e3025d83-e9e9-40a2-a975-4c2ba14eae3f" xmlns:ns3="6bd0171f-8a7d-4bdf-a6c9-0cf621e71933" targetNamespace="http://schemas.microsoft.com/office/2006/metadata/properties" ma:root="true" ma:fieldsID="d5e0152d036a94a89f196c6503391557" ns2:_="" ns3:_="">
    <xsd:import namespace="e3025d83-e9e9-40a2-a975-4c2ba14eae3f"/>
    <xsd:import namespace="6bd0171f-8a7d-4bdf-a6c9-0cf621e7193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025d83-e9e9-40a2-a975-4c2ba14eae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d0171f-8a7d-4bdf-a6c9-0cf621e71933"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DCDEDC-2B37-4953-AB1A-EE071920B6EC}">
  <ds:schemaRefs>
    <ds:schemaRef ds:uri="6bd0171f-8a7d-4bdf-a6c9-0cf621e71933"/>
    <ds:schemaRef ds:uri="http://schemas.microsoft.com/office/2006/documentManagement/types"/>
    <ds:schemaRef ds:uri="http://purl.org/dc/elements/1.1/"/>
    <ds:schemaRef ds:uri="http://schemas.microsoft.com/office/infopath/2007/PartnerControls"/>
    <ds:schemaRef ds:uri="http://www.w3.org/XML/1998/namespace"/>
    <ds:schemaRef ds:uri="http://purl.org/dc/dcmitype/"/>
    <ds:schemaRef ds:uri="http://purl.org/dc/terms/"/>
    <ds:schemaRef ds:uri="http://schemas.openxmlformats.org/package/2006/metadata/core-properties"/>
    <ds:schemaRef ds:uri="e3025d83-e9e9-40a2-a975-4c2ba14eae3f"/>
    <ds:schemaRef ds:uri="http://schemas.microsoft.com/office/2006/metadata/properties"/>
  </ds:schemaRefs>
</ds:datastoreItem>
</file>

<file path=customXml/itemProps2.xml><?xml version="1.0" encoding="utf-8"?>
<ds:datastoreItem xmlns:ds="http://schemas.openxmlformats.org/officeDocument/2006/customXml" ds:itemID="{B9808365-F15D-45A0-936A-E9EC8C402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025d83-e9e9-40a2-a975-4c2ba14eae3f"/>
    <ds:schemaRef ds:uri="6bd0171f-8a7d-4bdf-a6c9-0cf621e719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9A4CFD-6225-47DB-8F63-5652D15264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686</TotalTime>
  <Words>1628</Words>
  <Application>Microsoft Macintosh PowerPoint</Application>
  <PresentationFormat>Widescreen</PresentationFormat>
  <Paragraphs>339</Paragraphs>
  <Slides>40</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Apple Color Emoji</vt:lpstr>
      <vt:lpstr>Arial</vt:lpstr>
      <vt:lpstr>Calibri</vt:lpstr>
      <vt:lpstr>Calibri Light</vt:lpstr>
      <vt:lpstr>Segoe UI</vt:lpstr>
      <vt:lpstr>Segoe UI Light</vt:lpstr>
      <vt:lpstr>Segoe UI Semibold</vt:lpstr>
      <vt:lpstr>Segoe UI Semilight</vt:lpstr>
      <vt:lpstr>Wingdings</vt:lpstr>
      <vt:lpstr>Office Theme</vt:lpstr>
      <vt:lpstr>Terraform: First Class IaC in Azure</vt:lpstr>
      <vt:lpstr>Agenda</vt:lpstr>
      <vt:lpstr>EVERYONE</vt:lpstr>
      <vt:lpstr>Infrastructure Goals</vt:lpstr>
      <vt:lpstr>Resulting Infrastructure</vt:lpstr>
      <vt:lpstr>PowerPoint Presentation</vt:lpstr>
      <vt:lpstr>PowerPoint Presentation</vt:lpstr>
      <vt:lpstr>Open Source Trend in Enterprises</vt:lpstr>
      <vt:lpstr>Open Source Benefits for Enterprises</vt:lpstr>
      <vt:lpstr>PowerPoint Presentation</vt:lpstr>
      <vt:lpstr>Leaders</vt:lpstr>
      <vt:lpstr>Open source timeline</vt:lpstr>
      <vt:lpstr>Infrastructure Interfaces</vt:lpstr>
      <vt:lpstr>Azure Management Experience (My team) </vt:lpstr>
      <vt:lpstr>AME Investments </vt:lpstr>
      <vt:lpstr>PowerPoint Presentation</vt:lpstr>
      <vt:lpstr>Partnership &amp; Investment</vt:lpstr>
      <vt:lpstr>PowerPoint Presentation</vt:lpstr>
      <vt:lpstr>Infrastructure as Code</vt:lpstr>
      <vt:lpstr>Terraform State</vt:lpstr>
      <vt:lpstr>Backends</vt:lpstr>
      <vt:lpstr>Providers</vt:lpstr>
      <vt:lpstr>Azure Provider</vt:lpstr>
      <vt:lpstr>Demo 1</vt:lpstr>
      <vt:lpstr>Workflow</vt:lpstr>
      <vt:lpstr>Resources &amp; Data Sources</vt:lpstr>
      <vt:lpstr>Azure Resources &amp; Data Sources</vt:lpstr>
      <vt:lpstr>PowerPoint Presentation</vt:lpstr>
      <vt:lpstr>Demo 2 </vt:lpstr>
      <vt:lpstr>Variables</vt:lpstr>
      <vt:lpstr>Helpers</vt:lpstr>
      <vt:lpstr>Demo 3 </vt:lpstr>
      <vt:lpstr>Abstraction Modules</vt:lpstr>
      <vt:lpstr>PowerPoint Presentation</vt:lpstr>
      <vt:lpstr>What’s Next</vt:lpstr>
      <vt:lpstr>Terraform Future</vt:lpstr>
      <vt:lpstr>Satya quote</vt:lpstr>
      <vt:lpstr>Terraform</vt:lpstr>
      <vt:lpstr>https://learn.hashicorp.com/terraform/?track=azure#azure</vt:lpstr>
      <vt:lpstr>Session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Terraform: First Class IaC in Azure</dc:title>
  <dc:creator>Mark Gray</dc:creator>
  <cp:lastModifiedBy>Mark Gray</cp:lastModifiedBy>
  <cp:revision>3</cp:revision>
  <dcterms:created xsi:type="dcterms:W3CDTF">2020-04-23T05:15:21Z</dcterms:created>
  <dcterms:modified xsi:type="dcterms:W3CDTF">2020-04-28T17:22:50Z</dcterms:modified>
</cp:coreProperties>
</file>